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297" r:id="rId3"/>
    <p:sldId id="298" r:id="rId4"/>
    <p:sldId id="299" r:id="rId5"/>
    <p:sldId id="257" r:id="rId6"/>
    <p:sldId id="261" r:id="rId7"/>
    <p:sldId id="280" r:id="rId8"/>
    <p:sldId id="274" r:id="rId9"/>
    <p:sldId id="273" r:id="rId10"/>
    <p:sldId id="272" r:id="rId11"/>
    <p:sldId id="270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3" r:id="rId20"/>
    <p:sldId id="285" r:id="rId21"/>
    <p:sldId id="284" r:id="rId22"/>
    <p:sldId id="301" r:id="rId23"/>
    <p:sldId id="302" r:id="rId24"/>
    <p:sldId id="303" r:id="rId25"/>
    <p:sldId id="305" r:id="rId26"/>
    <p:sldId id="304" r:id="rId27"/>
    <p:sldId id="306" r:id="rId28"/>
    <p:sldId id="28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 autoAdjust="0"/>
    <p:restoredTop sz="94737" autoAdjust="0"/>
  </p:normalViewPr>
  <p:slideViewPr>
    <p:cSldViewPr>
      <p:cViewPr varScale="1">
        <p:scale>
          <a:sx n="78" d="100"/>
          <a:sy n="78" d="100"/>
        </p:scale>
        <p:origin x="132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395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37149-30CB-41DF-A8B4-0DBAD98DA92D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E901C1D4-BC64-47A5-9720-622A53D36C93}">
      <dgm:prSet phldrT="[Текст]" custT="1"/>
      <dgm:spPr/>
      <dgm:t>
        <a:bodyPr/>
        <a:lstStyle/>
        <a:p>
          <a:r>
            <a:rPr lang="ru-RU" sz="1800" dirty="0"/>
            <a:t>Резьба по дереву</a:t>
          </a:r>
        </a:p>
      </dgm:t>
    </dgm:pt>
    <dgm:pt modelId="{2EFB69EB-ED23-4794-90AB-050FF0C19958}" type="parTrans" cxnId="{BA50CB2B-CF93-4393-81F6-8F3EC2941E79}">
      <dgm:prSet/>
      <dgm:spPr/>
      <dgm:t>
        <a:bodyPr/>
        <a:lstStyle/>
        <a:p>
          <a:endParaRPr lang="ru-RU"/>
        </a:p>
      </dgm:t>
    </dgm:pt>
    <dgm:pt modelId="{A8A4E761-273F-44BB-ACEA-48BDB111D8DD}" type="sibTrans" cxnId="{BA50CB2B-CF93-4393-81F6-8F3EC2941E79}">
      <dgm:prSet/>
      <dgm:spPr/>
      <dgm:t>
        <a:bodyPr/>
        <a:lstStyle/>
        <a:p>
          <a:endParaRPr lang="ru-RU"/>
        </a:p>
      </dgm:t>
    </dgm:pt>
    <dgm:pt modelId="{5C26F0CF-4613-4964-A803-75040A206C29}">
      <dgm:prSet phldrT="[Текст]" custT="1"/>
      <dgm:spPr/>
      <dgm:t>
        <a:bodyPr/>
        <a:lstStyle/>
        <a:p>
          <a:r>
            <a:rPr lang="ru-RU" sz="1800" dirty="0"/>
            <a:t>Роспись по дереву</a:t>
          </a:r>
        </a:p>
      </dgm:t>
    </dgm:pt>
    <dgm:pt modelId="{4B351A8C-B853-43F3-B33A-C32DE1E19CC0}" type="parTrans" cxnId="{A064CD8B-54BE-4C74-9103-80E32948CA3C}">
      <dgm:prSet/>
      <dgm:spPr/>
      <dgm:t>
        <a:bodyPr/>
        <a:lstStyle/>
        <a:p>
          <a:endParaRPr lang="ru-RU"/>
        </a:p>
      </dgm:t>
    </dgm:pt>
    <dgm:pt modelId="{EE0989A8-83BB-48EA-B7D5-7495CEE3632E}" type="sibTrans" cxnId="{A064CD8B-54BE-4C74-9103-80E32948CA3C}">
      <dgm:prSet/>
      <dgm:spPr/>
      <dgm:t>
        <a:bodyPr/>
        <a:lstStyle/>
        <a:p>
          <a:endParaRPr lang="ru-RU"/>
        </a:p>
      </dgm:t>
    </dgm:pt>
    <dgm:pt modelId="{E102385A-5236-46BE-9C5D-8FC83CE0CC10}">
      <dgm:prSet phldrT="[Текст]" custT="1"/>
      <dgm:spPr/>
      <dgm:t>
        <a:bodyPr/>
        <a:lstStyle/>
        <a:p>
          <a:r>
            <a:rPr lang="ru-RU" sz="1800" dirty="0"/>
            <a:t>Художественная керамика</a:t>
          </a:r>
        </a:p>
      </dgm:t>
    </dgm:pt>
    <dgm:pt modelId="{3227F402-A478-492D-A2AA-D4FE58B46E28}" type="parTrans" cxnId="{3B1409B9-6AC6-4B32-B9DB-F4368C7773C3}">
      <dgm:prSet/>
      <dgm:spPr/>
      <dgm:t>
        <a:bodyPr/>
        <a:lstStyle/>
        <a:p>
          <a:endParaRPr lang="ru-RU"/>
        </a:p>
      </dgm:t>
    </dgm:pt>
    <dgm:pt modelId="{EA08F00B-5681-4AC7-BF7C-1F579BD86E0B}" type="sibTrans" cxnId="{3B1409B9-6AC6-4B32-B9DB-F4368C7773C3}">
      <dgm:prSet/>
      <dgm:spPr/>
      <dgm:t>
        <a:bodyPr/>
        <a:lstStyle/>
        <a:p>
          <a:endParaRPr lang="ru-RU"/>
        </a:p>
      </dgm:t>
    </dgm:pt>
    <dgm:pt modelId="{29766609-6764-4A35-950E-55DF586E71DD}">
      <dgm:prSet phldrT="[Текст]"/>
      <dgm:spPr/>
      <dgm:t>
        <a:bodyPr/>
        <a:lstStyle/>
        <a:p>
          <a:endParaRPr lang="ru-RU" dirty="0"/>
        </a:p>
      </dgm:t>
    </dgm:pt>
    <dgm:pt modelId="{8A550873-17B2-42DE-B629-C64DEC5D3403}" type="parTrans" cxnId="{32915241-2359-4EB2-8BDE-2F94A67C0273}">
      <dgm:prSet/>
      <dgm:spPr/>
      <dgm:t>
        <a:bodyPr/>
        <a:lstStyle/>
        <a:p>
          <a:endParaRPr lang="ru-RU"/>
        </a:p>
      </dgm:t>
    </dgm:pt>
    <dgm:pt modelId="{5BDDF26F-C8D6-45DD-8FAF-1D90D8B13234}" type="sibTrans" cxnId="{32915241-2359-4EB2-8BDE-2F94A67C0273}">
      <dgm:prSet/>
      <dgm:spPr/>
      <dgm:t>
        <a:bodyPr/>
        <a:lstStyle/>
        <a:p>
          <a:endParaRPr lang="ru-RU"/>
        </a:p>
      </dgm:t>
    </dgm:pt>
    <dgm:pt modelId="{E628935F-EA6D-4D45-A44E-580BA68AC980}">
      <dgm:prSet phldrT="[Текст]" custT="1"/>
      <dgm:spPr/>
      <dgm:t>
        <a:bodyPr/>
        <a:lstStyle/>
        <a:p>
          <a:r>
            <a:rPr lang="ru-RU" sz="1800" dirty="0"/>
            <a:t>Вышивка </a:t>
          </a:r>
        </a:p>
      </dgm:t>
    </dgm:pt>
    <dgm:pt modelId="{42CCA262-C900-47C8-9546-E7CFD6E95354}" type="parTrans" cxnId="{2903F1F4-7A2B-45FD-B9BF-38F3549FCB6E}">
      <dgm:prSet/>
      <dgm:spPr/>
      <dgm:t>
        <a:bodyPr/>
        <a:lstStyle/>
        <a:p>
          <a:endParaRPr lang="ru-RU"/>
        </a:p>
      </dgm:t>
    </dgm:pt>
    <dgm:pt modelId="{1D638495-669B-4379-8E22-006A47F1C8DB}" type="sibTrans" cxnId="{2903F1F4-7A2B-45FD-B9BF-38F3549FCB6E}">
      <dgm:prSet/>
      <dgm:spPr/>
      <dgm:t>
        <a:bodyPr/>
        <a:lstStyle/>
        <a:p>
          <a:endParaRPr lang="ru-RU"/>
        </a:p>
      </dgm:t>
    </dgm:pt>
    <dgm:pt modelId="{7D60C9BC-D77D-4F5C-80B7-CABD5E9AC436}">
      <dgm:prSet phldrT="[Текст]" custT="1"/>
      <dgm:spPr/>
      <dgm:t>
        <a:bodyPr/>
        <a:lstStyle/>
        <a:p>
          <a:r>
            <a:rPr lang="ru-RU" sz="1800" dirty="0"/>
            <a:t>Кружевоплетение </a:t>
          </a:r>
        </a:p>
      </dgm:t>
    </dgm:pt>
    <dgm:pt modelId="{369B6542-7469-4E2E-81B9-34F8A181ED3F}" type="parTrans" cxnId="{0667962B-F927-442A-A6EB-749EF7857FC6}">
      <dgm:prSet/>
      <dgm:spPr/>
      <dgm:t>
        <a:bodyPr/>
        <a:lstStyle/>
        <a:p>
          <a:endParaRPr lang="ru-RU"/>
        </a:p>
      </dgm:t>
    </dgm:pt>
    <dgm:pt modelId="{CA14A12C-EEFE-47FD-9468-C7BB80C95CB5}" type="sibTrans" cxnId="{0667962B-F927-442A-A6EB-749EF7857FC6}">
      <dgm:prSet/>
      <dgm:spPr/>
      <dgm:t>
        <a:bodyPr/>
        <a:lstStyle/>
        <a:p>
          <a:endParaRPr lang="ru-RU"/>
        </a:p>
      </dgm:t>
    </dgm:pt>
    <dgm:pt modelId="{3546CA30-AFA0-4448-AFB7-31F8F29F72A3}">
      <dgm:prSet/>
      <dgm:spPr/>
      <dgm:t>
        <a:bodyPr/>
        <a:lstStyle/>
        <a:p>
          <a:endParaRPr lang="ru-RU"/>
        </a:p>
      </dgm:t>
    </dgm:pt>
    <dgm:pt modelId="{ED50E83A-F03A-4D36-88E6-FCD55314A6F9}" type="parTrans" cxnId="{C5C77335-2693-4BA8-9B18-005A995B9ABF}">
      <dgm:prSet/>
      <dgm:spPr/>
    </dgm:pt>
    <dgm:pt modelId="{22C28114-3B46-4D59-99C6-EB54B36FEB5A}" type="sibTrans" cxnId="{C5C77335-2693-4BA8-9B18-005A995B9ABF}">
      <dgm:prSet/>
      <dgm:spPr/>
    </dgm:pt>
    <dgm:pt modelId="{E77826AB-737E-4E4E-9FC5-B6F066D316D3}">
      <dgm:prSet/>
      <dgm:spPr/>
      <dgm:t>
        <a:bodyPr/>
        <a:lstStyle/>
        <a:p>
          <a:endParaRPr lang="ru-RU"/>
        </a:p>
      </dgm:t>
    </dgm:pt>
    <dgm:pt modelId="{95EFBCD0-58A8-407E-8B2E-BE955AACE2A1}" type="parTrans" cxnId="{CBE603D8-C4B1-412E-AEEB-4789F5F366E9}">
      <dgm:prSet/>
      <dgm:spPr/>
    </dgm:pt>
    <dgm:pt modelId="{CF1C462B-D0EF-461D-828B-313EC2042B25}" type="sibTrans" cxnId="{CBE603D8-C4B1-412E-AEEB-4789F5F366E9}">
      <dgm:prSet/>
      <dgm:spPr/>
    </dgm:pt>
    <dgm:pt modelId="{62B6DC80-FC87-46F3-B378-F9CABBC28D54}" type="pres">
      <dgm:prSet presAssocID="{46E37149-30CB-41DF-A8B4-0DBAD98DA92D}" presName="linear" presStyleCnt="0">
        <dgm:presLayoutVars>
          <dgm:dir/>
          <dgm:animLvl val="lvl"/>
          <dgm:resizeHandles val="exact"/>
        </dgm:presLayoutVars>
      </dgm:prSet>
      <dgm:spPr/>
    </dgm:pt>
    <dgm:pt modelId="{D0EDD575-F854-4F69-B8BC-3E9B729CBFBA}" type="pres">
      <dgm:prSet presAssocID="{E901C1D4-BC64-47A5-9720-622A53D36C93}" presName="parentLin" presStyleCnt="0"/>
      <dgm:spPr/>
    </dgm:pt>
    <dgm:pt modelId="{BE7DF1A0-5AE4-40FC-8E3B-54CA2053A732}" type="pres">
      <dgm:prSet presAssocID="{E901C1D4-BC64-47A5-9720-622A53D36C93}" presName="parentLeftMargin" presStyleLbl="node1" presStyleIdx="0" presStyleCnt="8"/>
      <dgm:spPr/>
    </dgm:pt>
    <dgm:pt modelId="{53F45AE4-7CA0-4606-B8E8-8452DE345600}" type="pres">
      <dgm:prSet presAssocID="{E901C1D4-BC64-47A5-9720-622A53D36C9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C9EE18D-8710-43C0-8513-7FA62D321A67}" type="pres">
      <dgm:prSet presAssocID="{E901C1D4-BC64-47A5-9720-622A53D36C93}" presName="negativeSpace" presStyleCnt="0"/>
      <dgm:spPr/>
    </dgm:pt>
    <dgm:pt modelId="{3C993077-2C07-444A-BFD0-63418E0DD060}" type="pres">
      <dgm:prSet presAssocID="{E901C1D4-BC64-47A5-9720-622A53D36C93}" presName="childText" presStyleLbl="conFgAcc1" presStyleIdx="0" presStyleCnt="8" custLinFactNeighborX="541" custLinFactNeighborY="-80859">
        <dgm:presLayoutVars>
          <dgm:bulletEnabled val="1"/>
        </dgm:presLayoutVars>
      </dgm:prSet>
      <dgm:spPr/>
    </dgm:pt>
    <dgm:pt modelId="{22297867-3C89-4CFE-85ED-89EAAE9B2F73}" type="pres">
      <dgm:prSet presAssocID="{A8A4E761-273F-44BB-ACEA-48BDB111D8DD}" presName="spaceBetweenRectangles" presStyleCnt="0"/>
      <dgm:spPr/>
    </dgm:pt>
    <dgm:pt modelId="{549420B1-605F-4682-B224-D91020017A48}" type="pres">
      <dgm:prSet presAssocID="{5C26F0CF-4613-4964-A803-75040A206C29}" presName="parentLin" presStyleCnt="0"/>
      <dgm:spPr/>
    </dgm:pt>
    <dgm:pt modelId="{7D42AD7D-ACF7-443A-8EE1-B6D9E70346C6}" type="pres">
      <dgm:prSet presAssocID="{5C26F0CF-4613-4964-A803-75040A206C29}" presName="parentLeftMargin" presStyleLbl="node1" presStyleIdx="0" presStyleCnt="8"/>
      <dgm:spPr/>
    </dgm:pt>
    <dgm:pt modelId="{2490D7A6-0128-4326-81E6-94C2AC7CAA39}" type="pres">
      <dgm:prSet presAssocID="{5C26F0CF-4613-4964-A803-75040A206C2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4776874-181A-422D-B49D-4DE42A678819}" type="pres">
      <dgm:prSet presAssocID="{5C26F0CF-4613-4964-A803-75040A206C29}" presName="negativeSpace" presStyleCnt="0"/>
      <dgm:spPr/>
    </dgm:pt>
    <dgm:pt modelId="{75F6EA88-B0C3-4238-8EF3-B7DDCBFA2C5E}" type="pres">
      <dgm:prSet presAssocID="{5C26F0CF-4613-4964-A803-75040A206C29}" presName="childText" presStyleLbl="conFgAcc1" presStyleIdx="1" presStyleCnt="8">
        <dgm:presLayoutVars>
          <dgm:bulletEnabled val="1"/>
        </dgm:presLayoutVars>
      </dgm:prSet>
      <dgm:spPr/>
    </dgm:pt>
    <dgm:pt modelId="{6EB7BE07-B831-4D5E-B18D-317C93D36CFE}" type="pres">
      <dgm:prSet presAssocID="{EE0989A8-83BB-48EA-B7D5-7495CEE3632E}" presName="spaceBetweenRectangles" presStyleCnt="0"/>
      <dgm:spPr/>
    </dgm:pt>
    <dgm:pt modelId="{B87F2C13-D0E1-41CA-973B-964252B636E3}" type="pres">
      <dgm:prSet presAssocID="{E102385A-5236-46BE-9C5D-8FC83CE0CC10}" presName="parentLin" presStyleCnt="0"/>
      <dgm:spPr/>
    </dgm:pt>
    <dgm:pt modelId="{165B79C6-AD4E-4A2A-A57B-BDBDC152B8E4}" type="pres">
      <dgm:prSet presAssocID="{E102385A-5236-46BE-9C5D-8FC83CE0CC10}" presName="parentLeftMargin" presStyleLbl="node1" presStyleIdx="1" presStyleCnt="8"/>
      <dgm:spPr/>
    </dgm:pt>
    <dgm:pt modelId="{ADAA95DC-277E-4979-B4CE-93C782C4A699}" type="pres">
      <dgm:prSet presAssocID="{E102385A-5236-46BE-9C5D-8FC83CE0CC1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4972B44-76DD-462C-A022-80087667E824}" type="pres">
      <dgm:prSet presAssocID="{E102385A-5236-46BE-9C5D-8FC83CE0CC10}" presName="negativeSpace" presStyleCnt="0"/>
      <dgm:spPr/>
    </dgm:pt>
    <dgm:pt modelId="{89B9346D-E5E6-4477-85D7-1F3C288600A3}" type="pres">
      <dgm:prSet presAssocID="{E102385A-5236-46BE-9C5D-8FC83CE0CC10}" presName="childText" presStyleLbl="conFgAcc1" presStyleIdx="2" presStyleCnt="8">
        <dgm:presLayoutVars>
          <dgm:bulletEnabled val="1"/>
        </dgm:presLayoutVars>
      </dgm:prSet>
      <dgm:spPr/>
    </dgm:pt>
    <dgm:pt modelId="{C85626E3-F787-4B56-BDAC-093D41C9AE76}" type="pres">
      <dgm:prSet presAssocID="{EA08F00B-5681-4AC7-BF7C-1F579BD86E0B}" presName="spaceBetweenRectangles" presStyleCnt="0"/>
      <dgm:spPr/>
    </dgm:pt>
    <dgm:pt modelId="{4B586858-0D2D-4AC4-9155-E73DF9B629AC}" type="pres">
      <dgm:prSet presAssocID="{29766609-6764-4A35-950E-55DF586E71DD}" presName="parentLin" presStyleCnt="0"/>
      <dgm:spPr/>
    </dgm:pt>
    <dgm:pt modelId="{83E60541-43BD-4A1D-9B17-2C3F846D5DAF}" type="pres">
      <dgm:prSet presAssocID="{29766609-6764-4A35-950E-55DF586E71DD}" presName="parentLeftMargin" presStyleLbl="node1" presStyleIdx="2" presStyleCnt="8"/>
      <dgm:spPr/>
    </dgm:pt>
    <dgm:pt modelId="{F5FC4066-B1B9-4141-8BAA-FBEF5F940A77}" type="pres">
      <dgm:prSet presAssocID="{29766609-6764-4A35-950E-55DF586E71D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48028EC-7731-4FF9-94F3-E3B526968EAD}" type="pres">
      <dgm:prSet presAssocID="{29766609-6764-4A35-950E-55DF586E71DD}" presName="negativeSpace" presStyleCnt="0"/>
      <dgm:spPr/>
    </dgm:pt>
    <dgm:pt modelId="{AD911C23-9490-4449-A40F-DC16371756D8}" type="pres">
      <dgm:prSet presAssocID="{29766609-6764-4A35-950E-55DF586E71DD}" presName="childText" presStyleLbl="conFgAcc1" presStyleIdx="3" presStyleCnt="8">
        <dgm:presLayoutVars>
          <dgm:bulletEnabled val="1"/>
        </dgm:presLayoutVars>
      </dgm:prSet>
      <dgm:spPr/>
    </dgm:pt>
    <dgm:pt modelId="{47B5C64B-EE03-4322-AA46-6DCAE1E681A2}" type="pres">
      <dgm:prSet presAssocID="{5BDDF26F-C8D6-45DD-8FAF-1D90D8B13234}" presName="spaceBetweenRectangles" presStyleCnt="0"/>
      <dgm:spPr/>
    </dgm:pt>
    <dgm:pt modelId="{7101200A-00FD-417E-8297-7B212AB10C21}" type="pres">
      <dgm:prSet presAssocID="{E628935F-EA6D-4D45-A44E-580BA68AC980}" presName="parentLin" presStyleCnt="0"/>
      <dgm:spPr/>
    </dgm:pt>
    <dgm:pt modelId="{5181A4EF-30BC-47A5-8948-1D59E07C9F16}" type="pres">
      <dgm:prSet presAssocID="{E628935F-EA6D-4D45-A44E-580BA68AC980}" presName="parentLeftMargin" presStyleLbl="node1" presStyleIdx="3" presStyleCnt="8" custLinFactNeighborX="837" custLinFactNeighborY="1583"/>
      <dgm:spPr/>
    </dgm:pt>
    <dgm:pt modelId="{DD8D7E56-0875-4C09-870E-336A02D88770}" type="pres">
      <dgm:prSet presAssocID="{E628935F-EA6D-4D45-A44E-580BA68AC98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76ECF63-B8E6-456D-B24F-168219BFDAE9}" type="pres">
      <dgm:prSet presAssocID="{E628935F-EA6D-4D45-A44E-580BA68AC980}" presName="negativeSpace" presStyleCnt="0"/>
      <dgm:spPr/>
    </dgm:pt>
    <dgm:pt modelId="{0F369F6D-9FBB-4FF3-8345-1677D53CE053}" type="pres">
      <dgm:prSet presAssocID="{E628935F-EA6D-4D45-A44E-580BA68AC980}" presName="childText" presStyleLbl="conFgAcc1" presStyleIdx="4" presStyleCnt="8">
        <dgm:presLayoutVars>
          <dgm:bulletEnabled val="1"/>
        </dgm:presLayoutVars>
      </dgm:prSet>
      <dgm:spPr/>
    </dgm:pt>
    <dgm:pt modelId="{A5C015B7-E966-43CC-A620-AB978721AE1C}" type="pres">
      <dgm:prSet presAssocID="{1D638495-669B-4379-8E22-006A47F1C8DB}" presName="spaceBetweenRectangles" presStyleCnt="0"/>
      <dgm:spPr/>
    </dgm:pt>
    <dgm:pt modelId="{197C1AE2-114C-4F0D-AB56-4BA881D31D62}" type="pres">
      <dgm:prSet presAssocID="{7D60C9BC-D77D-4F5C-80B7-CABD5E9AC436}" presName="parentLin" presStyleCnt="0"/>
      <dgm:spPr/>
    </dgm:pt>
    <dgm:pt modelId="{DC6C27A9-F37F-4A6F-A794-0A75E5497AB0}" type="pres">
      <dgm:prSet presAssocID="{7D60C9BC-D77D-4F5C-80B7-CABD5E9AC436}" presName="parentLeftMargin" presStyleLbl="node1" presStyleIdx="4" presStyleCnt="8" custLinFactNeighborX="837" custLinFactNeighborY="1583"/>
      <dgm:spPr/>
    </dgm:pt>
    <dgm:pt modelId="{8B8AF4BA-9D1E-4AE1-961B-50D145411DC9}" type="pres">
      <dgm:prSet presAssocID="{7D60C9BC-D77D-4F5C-80B7-CABD5E9AC43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C50254A-1DD6-429E-BC16-CB863E16D53F}" type="pres">
      <dgm:prSet presAssocID="{7D60C9BC-D77D-4F5C-80B7-CABD5E9AC436}" presName="negativeSpace" presStyleCnt="0"/>
      <dgm:spPr/>
    </dgm:pt>
    <dgm:pt modelId="{49DCC6EE-B7C3-400D-A665-3D4F9EBC4FC5}" type="pres">
      <dgm:prSet presAssocID="{7D60C9BC-D77D-4F5C-80B7-CABD5E9AC436}" presName="childText" presStyleLbl="conFgAcc1" presStyleIdx="5" presStyleCnt="8">
        <dgm:presLayoutVars>
          <dgm:bulletEnabled val="1"/>
        </dgm:presLayoutVars>
      </dgm:prSet>
      <dgm:spPr/>
    </dgm:pt>
    <dgm:pt modelId="{ED5C43A8-28A5-4698-AF2C-6992AB7A2E3E}" type="pres">
      <dgm:prSet presAssocID="{CA14A12C-EEFE-47FD-9468-C7BB80C95CB5}" presName="spaceBetweenRectangles" presStyleCnt="0"/>
      <dgm:spPr/>
    </dgm:pt>
    <dgm:pt modelId="{E4A72BE9-484C-45E3-A6FC-D3C19146FFD4}" type="pres">
      <dgm:prSet presAssocID="{3546CA30-AFA0-4448-AFB7-31F8F29F72A3}" presName="parentLin" presStyleCnt="0"/>
      <dgm:spPr/>
    </dgm:pt>
    <dgm:pt modelId="{26019EF0-4701-4796-8277-FBBCE234D688}" type="pres">
      <dgm:prSet presAssocID="{3546CA30-AFA0-4448-AFB7-31F8F29F72A3}" presName="parentLeftMargin" presStyleLbl="node1" presStyleIdx="5" presStyleCnt="8"/>
      <dgm:spPr/>
    </dgm:pt>
    <dgm:pt modelId="{4A682F6B-24DC-4C9C-9381-367CE2ED14F2}" type="pres">
      <dgm:prSet presAssocID="{3546CA30-AFA0-4448-AFB7-31F8F29F72A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6652A7B-A535-4A6C-9BC7-CCE22AFC0E00}" type="pres">
      <dgm:prSet presAssocID="{3546CA30-AFA0-4448-AFB7-31F8F29F72A3}" presName="negativeSpace" presStyleCnt="0"/>
      <dgm:spPr/>
    </dgm:pt>
    <dgm:pt modelId="{5300781B-3BF3-4C68-B72E-AA0018CD5616}" type="pres">
      <dgm:prSet presAssocID="{3546CA30-AFA0-4448-AFB7-31F8F29F72A3}" presName="childText" presStyleLbl="conFgAcc1" presStyleIdx="6" presStyleCnt="8">
        <dgm:presLayoutVars>
          <dgm:bulletEnabled val="1"/>
        </dgm:presLayoutVars>
      </dgm:prSet>
      <dgm:spPr/>
    </dgm:pt>
    <dgm:pt modelId="{68CDD4ED-D9D8-4C82-8648-95EE6908EF7A}" type="pres">
      <dgm:prSet presAssocID="{22C28114-3B46-4D59-99C6-EB54B36FEB5A}" presName="spaceBetweenRectangles" presStyleCnt="0"/>
      <dgm:spPr/>
    </dgm:pt>
    <dgm:pt modelId="{A4A10770-06D2-46DD-80E6-E85E5B640182}" type="pres">
      <dgm:prSet presAssocID="{E77826AB-737E-4E4E-9FC5-B6F066D316D3}" presName="parentLin" presStyleCnt="0"/>
      <dgm:spPr/>
    </dgm:pt>
    <dgm:pt modelId="{45089963-CD52-4EC8-9B10-98ADE0D19956}" type="pres">
      <dgm:prSet presAssocID="{E77826AB-737E-4E4E-9FC5-B6F066D316D3}" presName="parentLeftMargin" presStyleLbl="node1" presStyleIdx="6" presStyleCnt="8"/>
      <dgm:spPr/>
    </dgm:pt>
    <dgm:pt modelId="{C7F676F7-2901-404F-A1AF-808298647C00}" type="pres">
      <dgm:prSet presAssocID="{E77826AB-737E-4E4E-9FC5-B6F066D316D3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97AE88CD-E894-46B1-B158-4B6AEE0F59C8}" type="pres">
      <dgm:prSet presAssocID="{E77826AB-737E-4E4E-9FC5-B6F066D316D3}" presName="negativeSpace" presStyleCnt="0"/>
      <dgm:spPr/>
    </dgm:pt>
    <dgm:pt modelId="{2D576969-5EF8-4BFC-B9A8-C1583A063E0A}" type="pres">
      <dgm:prSet presAssocID="{E77826AB-737E-4E4E-9FC5-B6F066D316D3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6C7FA00D-7E35-4219-B1DF-684AD9AAC406}" type="presOf" srcId="{E628935F-EA6D-4D45-A44E-580BA68AC980}" destId="{5181A4EF-30BC-47A5-8948-1D59E07C9F16}" srcOrd="0" destOrd="0" presId="urn:microsoft.com/office/officeart/2005/8/layout/list1"/>
    <dgm:cxn modelId="{56DC7711-E133-48E0-85E6-D9EED673DACD}" type="presOf" srcId="{3546CA30-AFA0-4448-AFB7-31F8F29F72A3}" destId="{4A682F6B-24DC-4C9C-9381-367CE2ED14F2}" srcOrd="1" destOrd="0" presId="urn:microsoft.com/office/officeart/2005/8/layout/list1"/>
    <dgm:cxn modelId="{30503B1E-512C-4955-AE7A-2543851A7B64}" type="presOf" srcId="{E77826AB-737E-4E4E-9FC5-B6F066D316D3}" destId="{C7F676F7-2901-404F-A1AF-808298647C00}" srcOrd="1" destOrd="0" presId="urn:microsoft.com/office/officeart/2005/8/layout/list1"/>
    <dgm:cxn modelId="{85354826-6EC9-43DF-9E75-78B459929B42}" type="presOf" srcId="{E901C1D4-BC64-47A5-9720-622A53D36C93}" destId="{BE7DF1A0-5AE4-40FC-8E3B-54CA2053A732}" srcOrd="0" destOrd="0" presId="urn:microsoft.com/office/officeart/2005/8/layout/list1"/>
    <dgm:cxn modelId="{54BDE92A-3699-4963-9F94-3888033817CB}" type="presOf" srcId="{7D60C9BC-D77D-4F5C-80B7-CABD5E9AC436}" destId="{8B8AF4BA-9D1E-4AE1-961B-50D145411DC9}" srcOrd="1" destOrd="0" presId="urn:microsoft.com/office/officeart/2005/8/layout/list1"/>
    <dgm:cxn modelId="{0667962B-F927-442A-A6EB-749EF7857FC6}" srcId="{46E37149-30CB-41DF-A8B4-0DBAD98DA92D}" destId="{7D60C9BC-D77D-4F5C-80B7-CABD5E9AC436}" srcOrd="5" destOrd="0" parTransId="{369B6542-7469-4E2E-81B9-34F8A181ED3F}" sibTransId="{CA14A12C-EEFE-47FD-9468-C7BB80C95CB5}"/>
    <dgm:cxn modelId="{BA50CB2B-CF93-4393-81F6-8F3EC2941E79}" srcId="{46E37149-30CB-41DF-A8B4-0DBAD98DA92D}" destId="{E901C1D4-BC64-47A5-9720-622A53D36C93}" srcOrd="0" destOrd="0" parTransId="{2EFB69EB-ED23-4794-90AB-050FF0C19958}" sibTransId="{A8A4E761-273F-44BB-ACEA-48BDB111D8DD}"/>
    <dgm:cxn modelId="{C5C77335-2693-4BA8-9B18-005A995B9ABF}" srcId="{46E37149-30CB-41DF-A8B4-0DBAD98DA92D}" destId="{3546CA30-AFA0-4448-AFB7-31F8F29F72A3}" srcOrd="6" destOrd="0" parTransId="{ED50E83A-F03A-4D36-88E6-FCD55314A6F9}" sibTransId="{22C28114-3B46-4D59-99C6-EB54B36FEB5A}"/>
    <dgm:cxn modelId="{32915241-2359-4EB2-8BDE-2F94A67C0273}" srcId="{46E37149-30CB-41DF-A8B4-0DBAD98DA92D}" destId="{29766609-6764-4A35-950E-55DF586E71DD}" srcOrd="3" destOrd="0" parTransId="{8A550873-17B2-42DE-B629-C64DEC5D3403}" sibTransId="{5BDDF26F-C8D6-45DD-8FAF-1D90D8B13234}"/>
    <dgm:cxn modelId="{2904DE62-91B5-4EAB-A1F3-62C5651D59DA}" type="presOf" srcId="{29766609-6764-4A35-950E-55DF586E71DD}" destId="{83E60541-43BD-4A1D-9B17-2C3F846D5DAF}" srcOrd="0" destOrd="0" presId="urn:microsoft.com/office/officeart/2005/8/layout/list1"/>
    <dgm:cxn modelId="{C8975947-759E-49DE-BF84-FE5AD79E0247}" type="presOf" srcId="{E102385A-5236-46BE-9C5D-8FC83CE0CC10}" destId="{165B79C6-AD4E-4A2A-A57B-BDBDC152B8E4}" srcOrd="0" destOrd="0" presId="urn:microsoft.com/office/officeart/2005/8/layout/list1"/>
    <dgm:cxn modelId="{A064CD8B-54BE-4C74-9103-80E32948CA3C}" srcId="{46E37149-30CB-41DF-A8B4-0DBAD98DA92D}" destId="{5C26F0CF-4613-4964-A803-75040A206C29}" srcOrd="1" destOrd="0" parTransId="{4B351A8C-B853-43F3-B33A-C32DE1E19CC0}" sibTransId="{EE0989A8-83BB-48EA-B7D5-7495CEE3632E}"/>
    <dgm:cxn modelId="{E1ED478F-52BC-4B94-889B-80856FA93E7F}" type="presOf" srcId="{3546CA30-AFA0-4448-AFB7-31F8F29F72A3}" destId="{26019EF0-4701-4796-8277-FBBCE234D688}" srcOrd="0" destOrd="0" presId="urn:microsoft.com/office/officeart/2005/8/layout/list1"/>
    <dgm:cxn modelId="{713F4A91-EF81-421A-A9D0-E06946F8DE33}" type="presOf" srcId="{E628935F-EA6D-4D45-A44E-580BA68AC980}" destId="{DD8D7E56-0875-4C09-870E-336A02D88770}" srcOrd="1" destOrd="0" presId="urn:microsoft.com/office/officeart/2005/8/layout/list1"/>
    <dgm:cxn modelId="{7F7A6E92-DA71-47FD-9C7C-CA774517E898}" type="presOf" srcId="{46E37149-30CB-41DF-A8B4-0DBAD98DA92D}" destId="{62B6DC80-FC87-46F3-B378-F9CABBC28D54}" srcOrd="0" destOrd="0" presId="urn:microsoft.com/office/officeart/2005/8/layout/list1"/>
    <dgm:cxn modelId="{FFA12793-413C-40D9-840B-6120236A9094}" type="presOf" srcId="{7D60C9BC-D77D-4F5C-80B7-CABD5E9AC436}" destId="{DC6C27A9-F37F-4A6F-A794-0A75E5497AB0}" srcOrd="0" destOrd="0" presId="urn:microsoft.com/office/officeart/2005/8/layout/list1"/>
    <dgm:cxn modelId="{3B1409B9-6AC6-4B32-B9DB-F4368C7773C3}" srcId="{46E37149-30CB-41DF-A8B4-0DBAD98DA92D}" destId="{E102385A-5236-46BE-9C5D-8FC83CE0CC10}" srcOrd="2" destOrd="0" parTransId="{3227F402-A478-492D-A2AA-D4FE58B46E28}" sibTransId="{EA08F00B-5681-4AC7-BF7C-1F579BD86E0B}"/>
    <dgm:cxn modelId="{F315C2BE-C4D9-4256-95C8-BE957AE59F11}" type="presOf" srcId="{29766609-6764-4A35-950E-55DF586E71DD}" destId="{F5FC4066-B1B9-4141-8BAA-FBEF5F940A77}" srcOrd="1" destOrd="0" presId="urn:microsoft.com/office/officeart/2005/8/layout/list1"/>
    <dgm:cxn modelId="{6CDC02D7-B4A7-4266-AB2B-883ADBFDEB99}" type="presOf" srcId="{E901C1D4-BC64-47A5-9720-622A53D36C93}" destId="{53F45AE4-7CA0-4606-B8E8-8452DE345600}" srcOrd="1" destOrd="0" presId="urn:microsoft.com/office/officeart/2005/8/layout/list1"/>
    <dgm:cxn modelId="{CBE603D8-C4B1-412E-AEEB-4789F5F366E9}" srcId="{46E37149-30CB-41DF-A8B4-0DBAD98DA92D}" destId="{E77826AB-737E-4E4E-9FC5-B6F066D316D3}" srcOrd="7" destOrd="0" parTransId="{95EFBCD0-58A8-407E-8B2E-BE955AACE2A1}" sibTransId="{CF1C462B-D0EF-461D-828B-313EC2042B25}"/>
    <dgm:cxn modelId="{72B876E1-919E-4C73-A3E6-E4DDDFAF5146}" type="presOf" srcId="{E102385A-5236-46BE-9C5D-8FC83CE0CC10}" destId="{ADAA95DC-277E-4979-B4CE-93C782C4A699}" srcOrd="1" destOrd="0" presId="urn:microsoft.com/office/officeart/2005/8/layout/list1"/>
    <dgm:cxn modelId="{002F98EE-C50F-43F5-AFEA-586F05CD6DE3}" type="presOf" srcId="{5C26F0CF-4613-4964-A803-75040A206C29}" destId="{2490D7A6-0128-4326-81E6-94C2AC7CAA39}" srcOrd="1" destOrd="0" presId="urn:microsoft.com/office/officeart/2005/8/layout/list1"/>
    <dgm:cxn modelId="{7337FDF0-E4C5-4CCB-A8D5-088C85E5B5B8}" type="presOf" srcId="{E77826AB-737E-4E4E-9FC5-B6F066D316D3}" destId="{45089963-CD52-4EC8-9B10-98ADE0D19956}" srcOrd="0" destOrd="0" presId="urn:microsoft.com/office/officeart/2005/8/layout/list1"/>
    <dgm:cxn modelId="{2903F1F4-7A2B-45FD-B9BF-38F3549FCB6E}" srcId="{46E37149-30CB-41DF-A8B4-0DBAD98DA92D}" destId="{E628935F-EA6D-4D45-A44E-580BA68AC980}" srcOrd="4" destOrd="0" parTransId="{42CCA262-C900-47C8-9546-E7CFD6E95354}" sibTransId="{1D638495-669B-4379-8E22-006A47F1C8DB}"/>
    <dgm:cxn modelId="{FEEDD1FF-4A63-4233-B7E9-95500F7E2041}" type="presOf" srcId="{5C26F0CF-4613-4964-A803-75040A206C29}" destId="{7D42AD7D-ACF7-443A-8EE1-B6D9E70346C6}" srcOrd="0" destOrd="0" presId="urn:microsoft.com/office/officeart/2005/8/layout/list1"/>
    <dgm:cxn modelId="{F14CF413-99EC-4D33-9112-8F34ED71E77D}" type="presParOf" srcId="{62B6DC80-FC87-46F3-B378-F9CABBC28D54}" destId="{D0EDD575-F854-4F69-B8BC-3E9B729CBFBA}" srcOrd="0" destOrd="0" presId="urn:microsoft.com/office/officeart/2005/8/layout/list1"/>
    <dgm:cxn modelId="{874E59D7-6B59-46AD-84F9-31E2C90E571D}" type="presParOf" srcId="{D0EDD575-F854-4F69-B8BC-3E9B729CBFBA}" destId="{BE7DF1A0-5AE4-40FC-8E3B-54CA2053A732}" srcOrd="0" destOrd="0" presId="urn:microsoft.com/office/officeart/2005/8/layout/list1"/>
    <dgm:cxn modelId="{CCE12FE8-5BC9-4C77-8FEF-6DA3CDD586E9}" type="presParOf" srcId="{D0EDD575-F854-4F69-B8BC-3E9B729CBFBA}" destId="{53F45AE4-7CA0-4606-B8E8-8452DE345600}" srcOrd="1" destOrd="0" presId="urn:microsoft.com/office/officeart/2005/8/layout/list1"/>
    <dgm:cxn modelId="{0432B537-EC2A-47A2-BBFE-81955984C5F4}" type="presParOf" srcId="{62B6DC80-FC87-46F3-B378-F9CABBC28D54}" destId="{4C9EE18D-8710-43C0-8513-7FA62D321A67}" srcOrd="1" destOrd="0" presId="urn:microsoft.com/office/officeart/2005/8/layout/list1"/>
    <dgm:cxn modelId="{5CA871D6-72D9-47BC-B8E8-C470C86E62FB}" type="presParOf" srcId="{62B6DC80-FC87-46F3-B378-F9CABBC28D54}" destId="{3C993077-2C07-444A-BFD0-63418E0DD060}" srcOrd="2" destOrd="0" presId="urn:microsoft.com/office/officeart/2005/8/layout/list1"/>
    <dgm:cxn modelId="{3FADCD1D-24AC-4BB9-85EA-22D57FCED7D4}" type="presParOf" srcId="{62B6DC80-FC87-46F3-B378-F9CABBC28D54}" destId="{22297867-3C89-4CFE-85ED-89EAAE9B2F73}" srcOrd="3" destOrd="0" presId="urn:microsoft.com/office/officeart/2005/8/layout/list1"/>
    <dgm:cxn modelId="{A35EF7C9-E605-4299-AE78-2607E953B5A3}" type="presParOf" srcId="{62B6DC80-FC87-46F3-B378-F9CABBC28D54}" destId="{549420B1-605F-4682-B224-D91020017A48}" srcOrd="4" destOrd="0" presId="urn:microsoft.com/office/officeart/2005/8/layout/list1"/>
    <dgm:cxn modelId="{63CD8FB2-4C26-4977-8074-FA99208E4BEC}" type="presParOf" srcId="{549420B1-605F-4682-B224-D91020017A48}" destId="{7D42AD7D-ACF7-443A-8EE1-B6D9E70346C6}" srcOrd="0" destOrd="0" presId="urn:microsoft.com/office/officeart/2005/8/layout/list1"/>
    <dgm:cxn modelId="{29840C53-64FD-4D52-A711-5D807E07365B}" type="presParOf" srcId="{549420B1-605F-4682-B224-D91020017A48}" destId="{2490D7A6-0128-4326-81E6-94C2AC7CAA39}" srcOrd="1" destOrd="0" presId="urn:microsoft.com/office/officeart/2005/8/layout/list1"/>
    <dgm:cxn modelId="{EA45F4FB-67BC-4536-ABAC-AB4DBC2F9D62}" type="presParOf" srcId="{62B6DC80-FC87-46F3-B378-F9CABBC28D54}" destId="{C4776874-181A-422D-B49D-4DE42A678819}" srcOrd="5" destOrd="0" presId="urn:microsoft.com/office/officeart/2005/8/layout/list1"/>
    <dgm:cxn modelId="{0B3BA896-270D-4DAA-B98B-8AD6902FBE20}" type="presParOf" srcId="{62B6DC80-FC87-46F3-B378-F9CABBC28D54}" destId="{75F6EA88-B0C3-4238-8EF3-B7DDCBFA2C5E}" srcOrd="6" destOrd="0" presId="urn:microsoft.com/office/officeart/2005/8/layout/list1"/>
    <dgm:cxn modelId="{6A28264F-3405-4FDF-A9A2-909B6E61AC04}" type="presParOf" srcId="{62B6DC80-FC87-46F3-B378-F9CABBC28D54}" destId="{6EB7BE07-B831-4D5E-B18D-317C93D36CFE}" srcOrd="7" destOrd="0" presId="urn:microsoft.com/office/officeart/2005/8/layout/list1"/>
    <dgm:cxn modelId="{DF4EB020-771E-49EC-8471-2A69375DB88F}" type="presParOf" srcId="{62B6DC80-FC87-46F3-B378-F9CABBC28D54}" destId="{B87F2C13-D0E1-41CA-973B-964252B636E3}" srcOrd="8" destOrd="0" presId="urn:microsoft.com/office/officeart/2005/8/layout/list1"/>
    <dgm:cxn modelId="{274E2155-E985-48AB-B89B-9718F2D4037D}" type="presParOf" srcId="{B87F2C13-D0E1-41CA-973B-964252B636E3}" destId="{165B79C6-AD4E-4A2A-A57B-BDBDC152B8E4}" srcOrd="0" destOrd="0" presId="urn:microsoft.com/office/officeart/2005/8/layout/list1"/>
    <dgm:cxn modelId="{F07B1992-7CE7-4C67-A1B0-AE8B7AA4BDAE}" type="presParOf" srcId="{B87F2C13-D0E1-41CA-973B-964252B636E3}" destId="{ADAA95DC-277E-4979-B4CE-93C782C4A699}" srcOrd="1" destOrd="0" presId="urn:microsoft.com/office/officeart/2005/8/layout/list1"/>
    <dgm:cxn modelId="{0953A380-D14A-466C-ACFD-2866DF2C80B2}" type="presParOf" srcId="{62B6DC80-FC87-46F3-B378-F9CABBC28D54}" destId="{84972B44-76DD-462C-A022-80087667E824}" srcOrd="9" destOrd="0" presId="urn:microsoft.com/office/officeart/2005/8/layout/list1"/>
    <dgm:cxn modelId="{9792A618-959E-4DAC-BF18-B7636B90178E}" type="presParOf" srcId="{62B6DC80-FC87-46F3-B378-F9CABBC28D54}" destId="{89B9346D-E5E6-4477-85D7-1F3C288600A3}" srcOrd="10" destOrd="0" presId="urn:microsoft.com/office/officeart/2005/8/layout/list1"/>
    <dgm:cxn modelId="{56486CCE-DF15-4668-AF2D-E728BBFCE490}" type="presParOf" srcId="{62B6DC80-FC87-46F3-B378-F9CABBC28D54}" destId="{C85626E3-F787-4B56-BDAC-093D41C9AE76}" srcOrd="11" destOrd="0" presId="urn:microsoft.com/office/officeart/2005/8/layout/list1"/>
    <dgm:cxn modelId="{E0E5FF14-0605-4167-8B9A-F6B9C058CB32}" type="presParOf" srcId="{62B6DC80-FC87-46F3-B378-F9CABBC28D54}" destId="{4B586858-0D2D-4AC4-9155-E73DF9B629AC}" srcOrd="12" destOrd="0" presId="urn:microsoft.com/office/officeart/2005/8/layout/list1"/>
    <dgm:cxn modelId="{98660A7C-991A-4C7F-971B-D92ABF61A4B9}" type="presParOf" srcId="{4B586858-0D2D-4AC4-9155-E73DF9B629AC}" destId="{83E60541-43BD-4A1D-9B17-2C3F846D5DAF}" srcOrd="0" destOrd="0" presId="urn:microsoft.com/office/officeart/2005/8/layout/list1"/>
    <dgm:cxn modelId="{FFBE912A-AC53-41B5-967D-4A023D93D172}" type="presParOf" srcId="{4B586858-0D2D-4AC4-9155-E73DF9B629AC}" destId="{F5FC4066-B1B9-4141-8BAA-FBEF5F940A77}" srcOrd="1" destOrd="0" presId="urn:microsoft.com/office/officeart/2005/8/layout/list1"/>
    <dgm:cxn modelId="{3126C190-9FAF-4641-9503-E4841011E1F1}" type="presParOf" srcId="{62B6DC80-FC87-46F3-B378-F9CABBC28D54}" destId="{948028EC-7731-4FF9-94F3-E3B526968EAD}" srcOrd="13" destOrd="0" presId="urn:microsoft.com/office/officeart/2005/8/layout/list1"/>
    <dgm:cxn modelId="{56B7098E-D943-4E44-AB96-F7A6D1E08D8E}" type="presParOf" srcId="{62B6DC80-FC87-46F3-B378-F9CABBC28D54}" destId="{AD911C23-9490-4449-A40F-DC16371756D8}" srcOrd="14" destOrd="0" presId="urn:microsoft.com/office/officeart/2005/8/layout/list1"/>
    <dgm:cxn modelId="{C59519DF-1E22-44DF-871C-2D7CD188088A}" type="presParOf" srcId="{62B6DC80-FC87-46F3-B378-F9CABBC28D54}" destId="{47B5C64B-EE03-4322-AA46-6DCAE1E681A2}" srcOrd="15" destOrd="0" presId="urn:microsoft.com/office/officeart/2005/8/layout/list1"/>
    <dgm:cxn modelId="{867E98D1-A764-475F-ABC4-6D8014BC89C6}" type="presParOf" srcId="{62B6DC80-FC87-46F3-B378-F9CABBC28D54}" destId="{7101200A-00FD-417E-8297-7B212AB10C21}" srcOrd="16" destOrd="0" presId="urn:microsoft.com/office/officeart/2005/8/layout/list1"/>
    <dgm:cxn modelId="{A1B3A2B5-1AC4-4DD6-9BF6-959B99724EB4}" type="presParOf" srcId="{7101200A-00FD-417E-8297-7B212AB10C21}" destId="{5181A4EF-30BC-47A5-8948-1D59E07C9F16}" srcOrd="0" destOrd="0" presId="urn:microsoft.com/office/officeart/2005/8/layout/list1"/>
    <dgm:cxn modelId="{AEDB0BEE-0A0C-4916-971F-C98416D50D8E}" type="presParOf" srcId="{7101200A-00FD-417E-8297-7B212AB10C21}" destId="{DD8D7E56-0875-4C09-870E-336A02D88770}" srcOrd="1" destOrd="0" presId="urn:microsoft.com/office/officeart/2005/8/layout/list1"/>
    <dgm:cxn modelId="{0FF7001E-CA8E-47EA-B0AB-AD0E3651BC9E}" type="presParOf" srcId="{62B6DC80-FC87-46F3-B378-F9CABBC28D54}" destId="{676ECF63-B8E6-456D-B24F-168219BFDAE9}" srcOrd="17" destOrd="0" presId="urn:microsoft.com/office/officeart/2005/8/layout/list1"/>
    <dgm:cxn modelId="{A8CFF5D2-24F2-4344-892F-0C2DA1DA0E2C}" type="presParOf" srcId="{62B6DC80-FC87-46F3-B378-F9CABBC28D54}" destId="{0F369F6D-9FBB-4FF3-8345-1677D53CE053}" srcOrd="18" destOrd="0" presId="urn:microsoft.com/office/officeart/2005/8/layout/list1"/>
    <dgm:cxn modelId="{E8BD2C14-4EC6-4CE9-8B38-6F3627A7C031}" type="presParOf" srcId="{62B6DC80-FC87-46F3-B378-F9CABBC28D54}" destId="{A5C015B7-E966-43CC-A620-AB978721AE1C}" srcOrd="19" destOrd="0" presId="urn:microsoft.com/office/officeart/2005/8/layout/list1"/>
    <dgm:cxn modelId="{0EDED5B2-3165-4949-B116-AB3E4B0CB76B}" type="presParOf" srcId="{62B6DC80-FC87-46F3-B378-F9CABBC28D54}" destId="{197C1AE2-114C-4F0D-AB56-4BA881D31D62}" srcOrd="20" destOrd="0" presId="urn:microsoft.com/office/officeart/2005/8/layout/list1"/>
    <dgm:cxn modelId="{B5F1C36B-8686-4FF3-A334-A969802B2716}" type="presParOf" srcId="{197C1AE2-114C-4F0D-AB56-4BA881D31D62}" destId="{DC6C27A9-F37F-4A6F-A794-0A75E5497AB0}" srcOrd="0" destOrd="0" presId="urn:microsoft.com/office/officeart/2005/8/layout/list1"/>
    <dgm:cxn modelId="{4AD69A8F-E274-483D-8EAC-FC1A6BA25E1E}" type="presParOf" srcId="{197C1AE2-114C-4F0D-AB56-4BA881D31D62}" destId="{8B8AF4BA-9D1E-4AE1-961B-50D145411DC9}" srcOrd="1" destOrd="0" presId="urn:microsoft.com/office/officeart/2005/8/layout/list1"/>
    <dgm:cxn modelId="{0A5A9770-00F4-4E8C-91DC-F824717F72F7}" type="presParOf" srcId="{62B6DC80-FC87-46F3-B378-F9CABBC28D54}" destId="{DC50254A-1DD6-429E-BC16-CB863E16D53F}" srcOrd="21" destOrd="0" presId="urn:microsoft.com/office/officeart/2005/8/layout/list1"/>
    <dgm:cxn modelId="{5F051E89-2B53-4552-8C1C-9E1373403429}" type="presParOf" srcId="{62B6DC80-FC87-46F3-B378-F9CABBC28D54}" destId="{49DCC6EE-B7C3-400D-A665-3D4F9EBC4FC5}" srcOrd="22" destOrd="0" presId="urn:microsoft.com/office/officeart/2005/8/layout/list1"/>
    <dgm:cxn modelId="{B7A10311-57E8-499C-823D-6B520AAD02D5}" type="presParOf" srcId="{62B6DC80-FC87-46F3-B378-F9CABBC28D54}" destId="{ED5C43A8-28A5-4698-AF2C-6992AB7A2E3E}" srcOrd="23" destOrd="0" presId="urn:microsoft.com/office/officeart/2005/8/layout/list1"/>
    <dgm:cxn modelId="{071792B2-0B90-41BF-A7C9-4C4AE0845E6E}" type="presParOf" srcId="{62B6DC80-FC87-46F3-B378-F9CABBC28D54}" destId="{E4A72BE9-484C-45E3-A6FC-D3C19146FFD4}" srcOrd="24" destOrd="0" presId="urn:microsoft.com/office/officeart/2005/8/layout/list1"/>
    <dgm:cxn modelId="{20D1A118-F6A3-415C-A5C0-4E2C79129042}" type="presParOf" srcId="{E4A72BE9-484C-45E3-A6FC-D3C19146FFD4}" destId="{26019EF0-4701-4796-8277-FBBCE234D688}" srcOrd="0" destOrd="0" presId="urn:microsoft.com/office/officeart/2005/8/layout/list1"/>
    <dgm:cxn modelId="{F3E1885D-DFEA-4421-971D-1DEC026A52D1}" type="presParOf" srcId="{E4A72BE9-484C-45E3-A6FC-D3C19146FFD4}" destId="{4A682F6B-24DC-4C9C-9381-367CE2ED14F2}" srcOrd="1" destOrd="0" presId="urn:microsoft.com/office/officeart/2005/8/layout/list1"/>
    <dgm:cxn modelId="{4E53F0DB-BBD3-4537-962E-48B1A8DF1BA2}" type="presParOf" srcId="{62B6DC80-FC87-46F3-B378-F9CABBC28D54}" destId="{56652A7B-A535-4A6C-9BC7-CCE22AFC0E00}" srcOrd="25" destOrd="0" presId="urn:microsoft.com/office/officeart/2005/8/layout/list1"/>
    <dgm:cxn modelId="{D55F2D35-F5C5-4D4C-8F7D-3687A29DE045}" type="presParOf" srcId="{62B6DC80-FC87-46F3-B378-F9CABBC28D54}" destId="{5300781B-3BF3-4C68-B72E-AA0018CD5616}" srcOrd="26" destOrd="0" presId="urn:microsoft.com/office/officeart/2005/8/layout/list1"/>
    <dgm:cxn modelId="{3E216CB5-AF26-46F2-BAD0-D9BF9A95221D}" type="presParOf" srcId="{62B6DC80-FC87-46F3-B378-F9CABBC28D54}" destId="{68CDD4ED-D9D8-4C82-8648-95EE6908EF7A}" srcOrd="27" destOrd="0" presId="urn:microsoft.com/office/officeart/2005/8/layout/list1"/>
    <dgm:cxn modelId="{0487DC70-408C-48AB-A997-E4D51FEDBF05}" type="presParOf" srcId="{62B6DC80-FC87-46F3-B378-F9CABBC28D54}" destId="{A4A10770-06D2-46DD-80E6-E85E5B640182}" srcOrd="28" destOrd="0" presId="urn:microsoft.com/office/officeart/2005/8/layout/list1"/>
    <dgm:cxn modelId="{F1BEC1EF-07C0-44D3-B0AA-310211E196F2}" type="presParOf" srcId="{A4A10770-06D2-46DD-80E6-E85E5B640182}" destId="{45089963-CD52-4EC8-9B10-98ADE0D19956}" srcOrd="0" destOrd="0" presId="urn:microsoft.com/office/officeart/2005/8/layout/list1"/>
    <dgm:cxn modelId="{9B5542D6-9B6B-494A-B17B-2A694C26C00E}" type="presParOf" srcId="{A4A10770-06D2-46DD-80E6-E85E5B640182}" destId="{C7F676F7-2901-404F-A1AF-808298647C00}" srcOrd="1" destOrd="0" presId="urn:microsoft.com/office/officeart/2005/8/layout/list1"/>
    <dgm:cxn modelId="{F0009505-054B-4130-A8DE-3A5D90BBFF81}" type="presParOf" srcId="{62B6DC80-FC87-46F3-B378-F9CABBC28D54}" destId="{97AE88CD-E894-46B1-B158-4B6AEE0F59C8}" srcOrd="29" destOrd="0" presId="urn:microsoft.com/office/officeart/2005/8/layout/list1"/>
    <dgm:cxn modelId="{ED3728E5-92FD-485A-9A5D-27B77C726C19}" type="presParOf" srcId="{62B6DC80-FC87-46F3-B378-F9CABBC28D54}" destId="{2D576969-5EF8-4BFC-B9A8-C1583A063E0A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93077-2C07-444A-BFD0-63418E0DD060}">
      <dsp:nvSpPr>
        <dsp:cNvPr id="0" name=""/>
        <dsp:cNvSpPr/>
      </dsp:nvSpPr>
      <dsp:spPr>
        <a:xfrm>
          <a:off x="0" y="278260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F45AE4-7CA0-4606-B8E8-8452DE345600}">
      <dsp:nvSpPr>
        <dsp:cNvPr id="0" name=""/>
        <dsp:cNvSpPr/>
      </dsp:nvSpPr>
      <dsp:spPr>
        <a:xfrm>
          <a:off x="374967" y="143143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Резьба по дереву</a:t>
          </a:r>
        </a:p>
      </dsp:txBody>
      <dsp:txXfrm>
        <a:off x="393701" y="161877"/>
        <a:ext cx="5212077" cy="346292"/>
      </dsp:txXfrm>
    </dsp:sp>
    <dsp:sp modelId="{75F6EA88-B0C3-4238-8EF3-B7DDCBFA2C5E}">
      <dsp:nvSpPr>
        <dsp:cNvPr id="0" name=""/>
        <dsp:cNvSpPr/>
      </dsp:nvSpPr>
      <dsp:spPr>
        <a:xfrm>
          <a:off x="0" y="92470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90D7A6-0128-4326-81E6-94C2AC7CAA39}">
      <dsp:nvSpPr>
        <dsp:cNvPr id="0" name=""/>
        <dsp:cNvSpPr/>
      </dsp:nvSpPr>
      <dsp:spPr>
        <a:xfrm>
          <a:off x="374967" y="73282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Роспись по дереву</a:t>
          </a:r>
        </a:p>
      </dsp:txBody>
      <dsp:txXfrm>
        <a:off x="393701" y="751558"/>
        <a:ext cx="5212077" cy="346292"/>
      </dsp:txXfrm>
    </dsp:sp>
    <dsp:sp modelId="{89B9346D-E5E6-4477-85D7-1F3C288600A3}">
      <dsp:nvSpPr>
        <dsp:cNvPr id="0" name=""/>
        <dsp:cNvSpPr/>
      </dsp:nvSpPr>
      <dsp:spPr>
        <a:xfrm>
          <a:off x="0" y="151438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AA95DC-277E-4979-B4CE-93C782C4A699}">
      <dsp:nvSpPr>
        <dsp:cNvPr id="0" name=""/>
        <dsp:cNvSpPr/>
      </dsp:nvSpPr>
      <dsp:spPr>
        <a:xfrm>
          <a:off x="374967" y="132250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Художественная керамика</a:t>
          </a:r>
        </a:p>
      </dsp:txBody>
      <dsp:txXfrm>
        <a:off x="393701" y="1341238"/>
        <a:ext cx="5212077" cy="346292"/>
      </dsp:txXfrm>
    </dsp:sp>
    <dsp:sp modelId="{AD911C23-9490-4449-A40F-DC16371756D8}">
      <dsp:nvSpPr>
        <dsp:cNvPr id="0" name=""/>
        <dsp:cNvSpPr/>
      </dsp:nvSpPr>
      <dsp:spPr>
        <a:xfrm>
          <a:off x="0" y="210406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FC4066-B1B9-4141-8BAA-FBEF5F940A77}">
      <dsp:nvSpPr>
        <dsp:cNvPr id="0" name=""/>
        <dsp:cNvSpPr/>
      </dsp:nvSpPr>
      <dsp:spPr>
        <a:xfrm>
          <a:off x="374967" y="191218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 dirty="0"/>
        </a:p>
      </dsp:txBody>
      <dsp:txXfrm>
        <a:off x="393701" y="1930918"/>
        <a:ext cx="5212077" cy="346292"/>
      </dsp:txXfrm>
    </dsp:sp>
    <dsp:sp modelId="{0F369F6D-9FBB-4FF3-8345-1677D53CE053}">
      <dsp:nvSpPr>
        <dsp:cNvPr id="0" name=""/>
        <dsp:cNvSpPr/>
      </dsp:nvSpPr>
      <dsp:spPr>
        <a:xfrm>
          <a:off x="0" y="269374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8D7E56-0875-4C09-870E-336A02D88770}">
      <dsp:nvSpPr>
        <dsp:cNvPr id="0" name=""/>
        <dsp:cNvSpPr/>
      </dsp:nvSpPr>
      <dsp:spPr>
        <a:xfrm>
          <a:off x="374967" y="250186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Вышивка </a:t>
          </a:r>
        </a:p>
      </dsp:txBody>
      <dsp:txXfrm>
        <a:off x="393701" y="2520598"/>
        <a:ext cx="5212077" cy="346292"/>
      </dsp:txXfrm>
    </dsp:sp>
    <dsp:sp modelId="{49DCC6EE-B7C3-400D-A665-3D4F9EBC4FC5}">
      <dsp:nvSpPr>
        <dsp:cNvPr id="0" name=""/>
        <dsp:cNvSpPr/>
      </dsp:nvSpPr>
      <dsp:spPr>
        <a:xfrm>
          <a:off x="0" y="328342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8AF4BA-9D1E-4AE1-961B-50D145411DC9}">
      <dsp:nvSpPr>
        <dsp:cNvPr id="0" name=""/>
        <dsp:cNvSpPr/>
      </dsp:nvSpPr>
      <dsp:spPr>
        <a:xfrm>
          <a:off x="374967" y="309154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Кружевоплетение </a:t>
          </a:r>
        </a:p>
      </dsp:txBody>
      <dsp:txXfrm>
        <a:off x="393701" y="3110278"/>
        <a:ext cx="5212077" cy="346292"/>
      </dsp:txXfrm>
    </dsp:sp>
    <dsp:sp modelId="{5300781B-3BF3-4C68-B72E-AA0018CD5616}">
      <dsp:nvSpPr>
        <dsp:cNvPr id="0" name=""/>
        <dsp:cNvSpPr/>
      </dsp:nvSpPr>
      <dsp:spPr>
        <a:xfrm>
          <a:off x="0" y="387310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682F6B-24DC-4C9C-9381-367CE2ED14F2}">
      <dsp:nvSpPr>
        <dsp:cNvPr id="0" name=""/>
        <dsp:cNvSpPr/>
      </dsp:nvSpPr>
      <dsp:spPr>
        <a:xfrm>
          <a:off x="374967" y="368122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>
        <a:off x="393701" y="3699958"/>
        <a:ext cx="5212077" cy="346292"/>
      </dsp:txXfrm>
    </dsp:sp>
    <dsp:sp modelId="{2D576969-5EF8-4BFC-B9A8-C1583A063E0A}">
      <dsp:nvSpPr>
        <dsp:cNvPr id="0" name=""/>
        <dsp:cNvSpPr/>
      </dsp:nvSpPr>
      <dsp:spPr>
        <a:xfrm>
          <a:off x="0" y="4462784"/>
          <a:ext cx="749935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676F7-2901-404F-A1AF-808298647C00}">
      <dsp:nvSpPr>
        <dsp:cNvPr id="0" name=""/>
        <dsp:cNvSpPr/>
      </dsp:nvSpPr>
      <dsp:spPr>
        <a:xfrm>
          <a:off x="374967" y="4270904"/>
          <a:ext cx="5249545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420" tIns="0" rIns="19842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>
        <a:off x="393701" y="4289638"/>
        <a:ext cx="5212077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2EC01-40E9-4848-B858-017F23B90AB5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52EFA-3633-4593-82D3-E5F6DBAFE47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52EFA-3633-4593-82D3-E5F6DBAFE47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Овал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Овал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Овал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Овал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Кольцо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Прямоугольник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421B988-36BC-446E-AB71-5A82BF963E1E}" type="datetimeFigureOut">
              <a:rPr lang="ru-RU" smtClean="0"/>
              <a:pPr/>
              <a:t>22.03.2022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F603032-3925-4529-A3CF-83F2448AA3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74956" y="697708"/>
            <a:ext cx="7406640" cy="283020"/>
          </a:xfrm>
        </p:spPr>
        <p:txBody>
          <a:bodyPr>
            <a:no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Методика преподавания декоративно-прикладного искусства</a:t>
            </a:r>
            <a:b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79576" y="980728"/>
            <a:ext cx="8136904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endParaRPr lang="ru-RU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r"/>
            <a:endParaRPr lang="ru-RU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Методика проведения </a:t>
            </a:r>
          </a:p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урока</a:t>
            </a:r>
          </a:p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Декоративно – прикладного искусства </a:t>
            </a:r>
          </a:p>
          <a:p>
            <a:pPr algn="ctr"/>
            <a:endParaRPr lang="ru-RU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Роспись по дереву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929FA-104C-4499-AF29-31BA4470462A}"/>
              </a:ext>
            </a:extLst>
          </p:cNvPr>
          <p:cNvSpPr txBox="1"/>
          <p:nvPr/>
        </p:nvSpPr>
        <p:spPr>
          <a:xfrm>
            <a:off x="9142971" y="553074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Лекция №3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63552" y="214290"/>
            <a:ext cx="10009112" cy="603411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    Создание изделий состоит из нескольких этапов: сначала на токарном станке вытачивается заготовка, так называемое "белье", затем заготовку грунтуют жидким раствором глины ("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вапы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") и смазывают сырым льняным маслом, на следующей стадии изделие пропитывают олифой и просушивают. Эту операцию повторяют три-четыре раза. Следующий этап — лужение: предмет покрывают полудой — металлическим порошком алюминия (когда-то использовался порошок серебра, позднее более дешевый порошок олова). Теперь изделие (серебристого цвета) готово к росписи, которая наносится масляными красками и закрепляется сушкой в печи, потом покрывается несколькими слоями лака, причем каждый слой сушится отдельно. Лак под воздействием высокой температуры и превращает серебристый цвет изделия в золотой.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9032706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9010" y="4089743"/>
            <a:ext cx="3392742" cy="2256173"/>
          </a:xfrm>
          <a:prstGeom prst="rect">
            <a:avLst/>
          </a:prstGeom>
        </p:spPr>
      </p:pic>
      <p:pic>
        <p:nvPicPr>
          <p:cNvPr id="5" name="Рисунок 4" descr="209239779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8942" y="4135105"/>
            <a:ext cx="3180694" cy="22561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31504" y="214290"/>
            <a:ext cx="10153128" cy="4572032"/>
          </a:xfrm>
        </p:spPr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 В Хохломской росписи используются три основных цвета: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красный, черный и золотой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Роспись наносится мастерами кистью от руки без предварительной разметки. Существуют два основных вида хохломской росписи: "верховая" (красным и черным цветом на золотистом фоне) и "под фон" (золотистый рисунок на цветном фоне). К "верховой" росписи принято относить традиционную "травку" и орнамент "под листок". </a:t>
            </a:r>
          </a:p>
          <a:p>
            <a:pPr algn="just">
              <a:buNone/>
            </a:pPr>
            <a:r>
              <a:rPr lang="ru-RU" i="1" dirty="0">
                <a:latin typeface="Times New Roman" pitchFamily="18" charset="0"/>
                <a:cs typeface="Times New Roman" pitchFamily="18" charset="0"/>
              </a:rPr>
              <a:t>	"Травка" — это роспись включающая изображения травинок, веточек, написанных красной и черной краской на золотом фоне. </a:t>
            </a:r>
          </a:p>
          <a:p>
            <a:pPr algn="just">
              <a:buNone/>
            </a:pPr>
            <a:r>
              <a:rPr lang="ru-RU" i="1" dirty="0">
                <a:latin typeface="Times New Roman" pitchFamily="18" charset="0"/>
                <a:cs typeface="Times New Roman" pitchFamily="18" charset="0"/>
              </a:rPr>
              <a:t>	Роспись "под листок" состоит в изображении овальных листочков, ягодок, расположенных обычно вокруг стебля. Роспись "под фон" строится на крупном золотистом рисунке на красном или черном фоне. </a:t>
            </a:r>
          </a:p>
          <a:p>
            <a:pPr algn="just">
              <a:buNone/>
            </a:pPr>
            <a:r>
              <a:rPr lang="ru-RU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Сначала наносится контур рисунка, затем закрашивается фон, затем выполняется мелкий узор (приписка) поверх фона. Разновидностью росписи "под фон" является роспись "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кудрина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" — пышный узор с затейливыми золотыми завитками, напоминающими кудри</a:t>
            </a:r>
            <a:r>
              <a:rPr lang="ru-RU" dirty="0"/>
              <a:t>.</a:t>
            </a:r>
          </a:p>
        </p:txBody>
      </p:sp>
      <p:pic>
        <p:nvPicPr>
          <p:cNvPr id="4" name="Рисунок 3" descr="1562415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488" y="4500571"/>
            <a:ext cx="2128828" cy="2143115"/>
          </a:xfrm>
          <a:prstGeom prst="rect">
            <a:avLst/>
          </a:prstGeom>
        </p:spPr>
      </p:pic>
      <p:pic>
        <p:nvPicPr>
          <p:cNvPr id="5" name="Рисунок 4" descr="46464019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0380" y="4500570"/>
            <a:ext cx="2143120" cy="2143120"/>
          </a:xfrm>
          <a:prstGeom prst="rect">
            <a:avLst/>
          </a:prstGeom>
        </p:spPr>
      </p:pic>
      <p:sp>
        <p:nvSpPr>
          <p:cNvPr id="6" name="Управляющая кнопка: назад 5">
            <a:hlinkClick r:id="rId4" action="ppaction://hlinksldjump" highlightClick="1"/>
          </p:cNvPr>
          <p:cNvSpPr/>
          <p:nvPr/>
        </p:nvSpPr>
        <p:spPr>
          <a:xfrm>
            <a:off x="2567608" y="5589240"/>
            <a:ext cx="720080" cy="75438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52795" y="285728"/>
            <a:ext cx="6407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Городецкая роспись</a:t>
            </a:r>
          </a:p>
        </p:txBody>
      </p:sp>
      <p:pic>
        <p:nvPicPr>
          <p:cNvPr id="7" name="Содержимое 6" descr="2445517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07769" y="1351758"/>
            <a:ext cx="4833034" cy="475248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07568" y="714356"/>
            <a:ext cx="9505056" cy="517685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Городецкая роспись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- один из русских народных промыслов, берет свое начало в середине 19 века. Родиной этого искусства стал город Городец (Нижегородская область). До сих пор живут в городецких росписях композиции с конями, всадниками, древом и собачками. Разнообразны фантазии на тему прогулок кавалеров и дам, но из традиционных мотивов прочно сохраняются кони. Образ коня олицетворяет представление о красоте и силе.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47528" y="357166"/>
            <a:ext cx="10081120" cy="3429024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Сложился свой прием росписи - сначала на изделие наносился фон, одновременно служивший и грунтовкой, затем по нему наносятся толстой кистью крупные цветовые пятна, так называемый "подмалевок". После этого более тонкой кисточкой наносятся необходимые штрихи, затем роспись заканчивает "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разживка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" - когда рисунок объединяется в цельную композицию с помощью черной краски и белил. Законченную композицию обычно ограничивают рамкой. </a:t>
            </a:r>
          </a:p>
        </p:txBody>
      </p:sp>
      <p:pic>
        <p:nvPicPr>
          <p:cNvPr id="4" name="Рисунок 3" descr="4584659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4298" y="3571876"/>
            <a:ext cx="2352914" cy="2928938"/>
          </a:xfrm>
          <a:prstGeom prst="rect">
            <a:avLst/>
          </a:prstGeom>
        </p:spPr>
      </p:pic>
      <p:pic>
        <p:nvPicPr>
          <p:cNvPr id="5" name="Рисунок 4" descr="7645361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1794" y="3571876"/>
            <a:ext cx="2280286" cy="3000376"/>
          </a:xfrm>
          <a:prstGeom prst="rect">
            <a:avLst/>
          </a:prstGeom>
        </p:spPr>
      </p:pic>
      <p:sp>
        <p:nvSpPr>
          <p:cNvPr id="6" name="Управляющая кнопка: назад 5">
            <a:hlinkClick r:id="rId4" action="ppaction://hlinksldjump" highlightClick="1"/>
          </p:cNvPr>
          <p:cNvSpPr/>
          <p:nvPr/>
        </p:nvSpPr>
        <p:spPr>
          <a:xfrm>
            <a:off x="2567608" y="5733256"/>
            <a:ext cx="648072" cy="75438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47508082_mez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10051" y="1785927"/>
            <a:ext cx="4147527" cy="4147527"/>
          </a:xfrm>
        </p:spPr>
      </p:pic>
      <p:sp>
        <p:nvSpPr>
          <p:cNvPr id="4" name="Прямоугольник 3"/>
          <p:cNvSpPr/>
          <p:nvPr/>
        </p:nvSpPr>
        <p:spPr>
          <a:xfrm>
            <a:off x="3524233" y="214290"/>
            <a:ext cx="6147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Мезенская роспись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35560" y="642918"/>
            <a:ext cx="9793088" cy="5605482"/>
          </a:xfrm>
        </p:spPr>
        <p:txBody>
          <a:bodyPr>
            <a:normAutofit fontScale="925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Как и большинство других народных промыслов, свое название эта роспись получила от местности в которой зародилась. Река Мезень находится между Северной Двиной и Печорой, двумя самыми крупными реками Северной Европы, на границе тайги и тундры. 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Мезенская роспись одна из наиболее древних русских художественных промыслов. Ее истоки теряются в отдаленных веках первоначального формирования славянских племен. Пика своей популярности промысел достиг в XIX веке. Мезенские прялки и короба, сундуки и ковши широко распространялись по реке Пинеге, вывозились на Печору, Двину и Онегу.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59496" y="285728"/>
            <a:ext cx="10369152" cy="4214842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Мезенская роспись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это свой самобытный орнамент. Каждый квадратик и ромбик, листик и веточка, зверь или птица - находятся именно в том месте, где они и должны быть, чтобы рассказать нам рассказ леса, ветра, земли и неба, мысли художника и древние образы северных славян.  Символы зверей, птиц, плодородия, урожая, огня, неба, других стихий идут ещё с наскальных рисунков и являются видом древнего письма, передающем традиции народов Севера России. Так, например изображение коня в традиции народов, издревле населявших эту местность, символизирует восход солнца, а изображение утки – это порядок вещей, она уносит солнце в подводный мир до рассвета и хранит его там.</a:t>
            </a:r>
          </a:p>
        </p:txBody>
      </p:sp>
      <p:pic>
        <p:nvPicPr>
          <p:cNvPr id="4" name="Рисунок 3" descr="47507832_mez1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7108" y="4057669"/>
            <a:ext cx="6286424" cy="2515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431704" y="642918"/>
            <a:ext cx="6408712" cy="134592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Традиционно предметы, расписанные мезенской росписью, имеют только два цвета – красный и чёрный (сажа и охра, позднее сурик). </a:t>
            </a:r>
          </a:p>
        </p:txBody>
      </p:sp>
      <p:sp>
        <p:nvSpPr>
          <p:cNvPr id="4" name="Управляющая кнопка: назад 3">
            <a:hlinkClick r:id="rId2" action="ppaction://hlinksldjump" highlightClick="1"/>
          </p:cNvPr>
          <p:cNvSpPr/>
          <p:nvPr/>
        </p:nvSpPr>
        <p:spPr>
          <a:xfrm>
            <a:off x="2567608" y="5661248"/>
            <a:ext cx="648072" cy="75438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3752" y="2060848"/>
            <a:ext cx="2304256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5760" y="4149081"/>
            <a:ext cx="57150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0097" y="1988840"/>
            <a:ext cx="2821483" cy="1784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220px-Полхов-Майдан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24364" y="2285992"/>
            <a:ext cx="4519556" cy="3060972"/>
          </a:xfrm>
        </p:spPr>
      </p:pic>
      <p:sp>
        <p:nvSpPr>
          <p:cNvPr id="4" name="Прямоугольник 3"/>
          <p:cNvSpPr/>
          <p:nvPr/>
        </p:nvSpPr>
        <p:spPr>
          <a:xfrm>
            <a:off x="2738415" y="500043"/>
            <a:ext cx="76379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Полхов-Майданская</a:t>
            </a:r>
            <a:r>
              <a:rPr lang="ru-RU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роспись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608" y="908720"/>
            <a:ext cx="7498080" cy="50891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Народные художественные промыслы </a:t>
            </a:r>
            <a:br>
              <a:rPr lang="ru-RU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39616" y="1447800"/>
            <a:ext cx="7488832" cy="2125216"/>
          </a:xfrm>
        </p:spPr>
        <p:txBody>
          <a:bodyPr>
            <a:normAutofit/>
          </a:bodyPr>
          <a:lstStyle/>
          <a:p>
            <a:pPr algn="just"/>
            <a:r>
              <a:rPr lang="ru-RU" sz="2000" dirty="0"/>
              <a:t>Народное декоративно – прикладное искусство – результат творчества многих поколений мастеров. </a:t>
            </a:r>
          </a:p>
          <a:p>
            <a:pPr algn="just"/>
            <a:r>
              <a:rPr lang="ru-RU" sz="2000" dirty="0"/>
              <a:t>Произведения народного декоративного искусства  являются памятниками  духовной культуры .</a:t>
            </a:r>
          </a:p>
          <a:p>
            <a:pPr algn="just"/>
            <a:r>
              <a:rPr lang="ru-RU" sz="2000" dirty="0"/>
              <a:t>Народное искусство соединяет прошлое с настоящим, сберегая национальные художественные традиции.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896" y="3789041"/>
            <a:ext cx="2446026" cy="214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51584" y="785794"/>
            <a:ext cx="9505056" cy="5572164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С середины 19 века в селе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Полхов-Майдан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стали производить некрашеную токарную деревянную посуду, которая реализовывалась на  ярмарках. С начала 1920-х годов, видимо, под влиянием аналогичных изделий Сергиево-Посадских мастеров,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Полхов-Майданская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посуда начинает покрываться выжженным контурным рисунком. Вскоре выжигание стали раскрашивать масляными красками, а в середине  1930-х годов. анилиновыми красителями, разведенными на спирту. Постепенно выжженный контур рисунка вытесняется более экономичной и простой в исполнении наводкой  тушью.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1544" y="285728"/>
            <a:ext cx="9649072" cy="3643338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Полхов-Майданская</a:t>
            </a:r>
            <a:r>
              <a:rPr lang="ru-RU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роспись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— производство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росписных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токарных изделий в селе 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Полховский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Майдан, деревне 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Крутец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и посёлке Вознесенское Нижегородской области. Токарные изделия мастеров этого промысла — матрешки,  пасхальные яйца, грибы,  солонки, кубки, поставки — щедро украшены сочной  орнаментальной и сюжетной росписью. Среди живописных мотивов наиболее часто встречаются цветы, птицы, животные, сельские и городские  пейзажи.</a:t>
            </a:r>
          </a:p>
        </p:txBody>
      </p:sp>
      <p:pic>
        <p:nvPicPr>
          <p:cNvPr id="4" name="Рисунок 3" descr="d0bf6a496b9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8546" y="3911196"/>
            <a:ext cx="3071834" cy="2303876"/>
          </a:xfrm>
          <a:prstGeom prst="rect">
            <a:avLst/>
          </a:prstGeom>
        </p:spPr>
      </p:pic>
      <p:pic>
        <p:nvPicPr>
          <p:cNvPr id="5" name="Рисунок 4" descr="i (1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8" y="3643314"/>
            <a:ext cx="2643206" cy="2643206"/>
          </a:xfrm>
          <a:prstGeom prst="rect">
            <a:avLst/>
          </a:prstGeom>
        </p:spPr>
      </p:pic>
      <p:sp>
        <p:nvSpPr>
          <p:cNvPr id="6" name="Управляющая кнопка: назад 5">
            <a:hlinkClick r:id="rId4" action="ppaction://hlinksldjump" highlightClick="1"/>
          </p:cNvPr>
          <p:cNvSpPr/>
          <p:nvPr/>
        </p:nvSpPr>
        <p:spPr>
          <a:xfrm>
            <a:off x="2567608" y="5877272"/>
            <a:ext cx="648072" cy="61036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Матрешка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87488" y="980728"/>
            <a:ext cx="10369152" cy="2736304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русская матрешка была выточена и расписана в московской игрушечной мастерской только в 90-х годах XIX века, по образцу, привезенному из Японии.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японский образец, выполненный с большим юмором, представлял собой множество вставляемых друг в друга фигурок японского мудреца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Фукурума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лысоватого старичка с головой вытянутой вверх от многочисленных раздумий.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матрешка представляла собой детскую группу: восемь кукол изображали детей разных возрастов, от самой старшей (большой) девушки с петухом до завернутого в пеленки младенца.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Ее создателями были токарь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В.П.Звездочкин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выточил первых деревянных кукол и художник С.В.Малютин.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872" y="3645024"/>
            <a:ext cx="28575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400" dirty="0"/>
              <a:t>Семеновская матрешка</a:t>
            </a:r>
            <a:br>
              <a:rPr lang="ru-RU" sz="4400" dirty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87192" y="1124744"/>
            <a:ext cx="9997440" cy="3312368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Матрешка родом из Семеновского района в Нижегородской области. Отличается от </a:t>
            </a:r>
            <a:r>
              <a:rPr lang="ru-RU" sz="2400" dirty="0" err="1"/>
              <a:t>сергиевской</a:t>
            </a:r>
            <a:r>
              <a:rPr lang="ru-RU" sz="2400" dirty="0"/>
              <a:t> непринужденной манерой росписи и отсутствием строгих критериев образа матрешки. </a:t>
            </a:r>
          </a:p>
          <a:p>
            <a:pPr algn="just"/>
            <a:r>
              <a:rPr lang="ru-RU" sz="2400" dirty="0"/>
              <a:t>Если в </a:t>
            </a:r>
            <a:r>
              <a:rPr lang="ru-RU" sz="2400" dirty="0" err="1"/>
              <a:t>загорской</a:t>
            </a:r>
            <a:r>
              <a:rPr lang="ru-RU" sz="2400" dirty="0"/>
              <a:t> матрешке угадываются черты горожанки, то семеновская - несомненно, сельчанка с самобытными мотивами в одежде и обилием цветочных мотивов.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872" y="4221088"/>
            <a:ext cx="3317354" cy="209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Вятские матрешки</a:t>
            </a:r>
            <a:br>
              <a:rPr lang="ru-RU" dirty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14144" y="1447800"/>
            <a:ext cx="9654464" cy="2485256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Вятская кукла стала широко известна только в 60-е годы. Этот вид </a:t>
            </a:r>
            <a:r>
              <a:rPr lang="ru-RU" sz="1800" dirty="0" err="1"/>
              <a:t>матрешечного</a:t>
            </a:r>
            <a:r>
              <a:rPr lang="ru-RU" sz="1800" dirty="0"/>
              <a:t> мастерства можно смело назвать самым сложным по части производства, ведь кроме самой росписи используется украшение ржаной соломкой. Этот прием очень свойственен для вятского декоративно-прикладного ремесла. Ржаная соломка отваривается в растворе соды и приобретает красивый песочный цвет. Соломка нарезается и приклеивается к поверхности. Это может быть шкатулка, картина или домашняя матрешка.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7889" y="3933057"/>
            <a:ext cx="3209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Майданская</a:t>
            </a:r>
            <a:r>
              <a:rPr lang="ru-RU" dirty="0"/>
              <a:t> матрешка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14144" y="1447800"/>
            <a:ext cx="9726472" cy="2269232"/>
          </a:xfrm>
        </p:spPr>
        <p:txBody>
          <a:bodyPr>
            <a:normAutofit/>
          </a:bodyPr>
          <a:lstStyle/>
          <a:p>
            <a:pPr algn="just"/>
            <a:r>
              <a:rPr lang="ru-RU" sz="1700" dirty="0"/>
              <a:t>из </a:t>
            </a:r>
            <a:r>
              <a:rPr lang="ru-RU" sz="1700" dirty="0" err="1"/>
              <a:t>Полховского</a:t>
            </a:r>
            <a:r>
              <a:rPr lang="ru-RU" sz="1700" dirty="0"/>
              <a:t> Майдана Нижегородской области). Главный элемент </a:t>
            </a:r>
            <a:r>
              <a:rPr lang="ru-RU" sz="1700" dirty="0" err="1"/>
              <a:t>полхов-майданской</a:t>
            </a:r>
            <a:r>
              <a:rPr lang="ru-RU" sz="1700" dirty="0"/>
              <a:t> куклы – </a:t>
            </a:r>
            <a:r>
              <a:rPr lang="ru-RU" sz="1700" dirty="0" err="1"/>
              <a:t>многолепестковый</a:t>
            </a:r>
            <a:r>
              <a:rPr lang="ru-RU" sz="1700" dirty="0"/>
              <a:t> цветок шиповника, возле него бывает несколько полураскрытых бутонов. Роспись игрушки начинается с нанесения контура рисунка тушью. Затем изделие грунтуется крахмалом, потом расписывается. После росписи матрешку два или три раза покрывают прозрачным лаком.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920" y="3645024"/>
            <a:ext cx="2553072" cy="255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Авторская матрёшка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14144" y="1196752"/>
            <a:ext cx="9870488" cy="2736304"/>
          </a:xfrm>
        </p:spPr>
        <p:txBody>
          <a:bodyPr>
            <a:noAutofit/>
          </a:bodyPr>
          <a:lstStyle/>
          <a:p>
            <a:pPr algn="just"/>
            <a:r>
              <a:rPr lang="ru-RU" sz="1600" dirty="0"/>
              <a:t>В настоящее время русская матрёшка переживает своеобразный ренессанс, связанный, по-видимому, с тем огромным интересом в мире к России, начавшимся в ней переменам в экономической и культурной жизни. </a:t>
            </a:r>
          </a:p>
          <a:p>
            <a:pPr algn="just"/>
            <a:r>
              <a:rPr lang="ru-RU" sz="1600" dirty="0"/>
              <a:t>Наибольший интерес стала представлять матрёшка, изготовленная не в том или ином стиле, а авторская, выполненная </a:t>
            </a:r>
            <a:r>
              <a:rPr lang="ru-RU" sz="1600" dirty="0" err="1"/>
              <a:t>художником-индивидуалом</a:t>
            </a:r>
            <a:r>
              <a:rPr lang="ru-RU" sz="1600" dirty="0"/>
              <a:t>, профессионалом или любителем. Современные художники –</a:t>
            </a:r>
            <a:r>
              <a:rPr lang="ru-RU" sz="1600" dirty="0" err="1"/>
              <a:t>матрёшечники</a:t>
            </a:r>
            <a:r>
              <a:rPr lang="ru-RU" sz="1600" dirty="0"/>
              <a:t> прежде всего обратились к традициям первых русских расписных матрёшек, над созданием которых трудились профессиональные художники и опытные мастера-игрушечники. Появились различные варианты русской девушки-крестьянки, одетой в народную одежду, в облике которой </a:t>
            </a:r>
            <a:r>
              <a:rPr lang="ru-RU" sz="1600" dirty="0" err="1"/>
              <a:t>угалываются</a:t>
            </a:r>
            <a:r>
              <a:rPr lang="ru-RU" sz="1600" dirty="0"/>
              <a:t> черты первой русской матрёшки С.В.Малютина.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40" y="4221088"/>
            <a:ext cx="14287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4221088"/>
            <a:ext cx="12001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18386" r="18386"/>
          <a:stretch>
            <a:fillRect/>
          </a:stretch>
        </p:blipFill>
        <p:spPr bwMode="auto">
          <a:xfrm>
            <a:off x="7680176" y="4168858"/>
            <a:ext cx="1152128" cy="198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824193" y="6165304"/>
            <a:ext cx="21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Матрешки-девайсы</a:t>
            </a:r>
            <a:endParaRPr lang="ru-RU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18386" r="21135"/>
          <a:stretch>
            <a:fillRect/>
          </a:stretch>
        </p:blipFill>
        <p:spPr bwMode="auto">
          <a:xfrm>
            <a:off x="8976321" y="4149081"/>
            <a:ext cx="1105127" cy="199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 l="23367" r="20277"/>
          <a:stretch>
            <a:fillRect/>
          </a:stretch>
        </p:blipFill>
        <p:spPr bwMode="auto">
          <a:xfrm>
            <a:off x="3503713" y="4221088"/>
            <a:ext cx="980791" cy="189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Тверская матрешка.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87488" y="1447800"/>
            <a:ext cx="10225136" cy="2341240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этом регионе деревянную куклу часто изображают в виде какого-либо исторического или сказочного персонажа: царевна </a:t>
            </a:r>
            <a:r>
              <a:rPr lang="ru-RU" sz="2400" dirty="0" err="1"/>
              <a:t>Несмеяна</a:t>
            </a:r>
            <a:r>
              <a:rPr lang="ru-RU" sz="2400" dirty="0"/>
              <a:t>, Снегурочка, Василиса Прекрасная. Их головные уборы и наряды бывают различны, что очень привлекает детей.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7848" y="3717032"/>
            <a:ext cx="3168352" cy="275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entr_Poluninoy_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7608" y="260649"/>
            <a:ext cx="2464048" cy="3426567"/>
          </a:xfrm>
          <a:prstGeom prst="rect">
            <a:avLst/>
          </a:prstGeom>
        </p:spPr>
      </p:pic>
      <p:pic>
        <p:nvPicPr>
          <p:cNvPr id="3" name="Рисунок 2" descr="Centr_Poluninoy_2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5921" y="260648"/>
            <a:ext cx="2241401" cy="3370528"/>
          </a:xfrm>
          <a:prstGeom prst="rect">
            <a:avLst/>
          </a:prstGeom>
        </p:spPr>
      </p:pic>
      <p:pic>
        <p:nvPicPr>
          <p:cNvPr id="4" name="Рисунок 3" descr="Centr_Poluninoy_3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6200" y="332657"/>
            <a:ext cx="2095872" cy="3346041"/>
          </a:xfrm>
          <a:prstGeom prst="rect">
            <a:avLst/>
          </a:prstGeom>
        </p:spPr>
      </p:pic>
      <p:pic>
        <p:nvPicPr>
          <p:cNvPr id="6" name="Рисунок 5" descr="opr-tech_rospis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2064" y="3789041"/>
            <a:ext cx="3456384" cy="279318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39616" y="3933057"/>
            <a:ext cx="28575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03913" y="4797152"/>
            <a:ext cx="1175095" cy="1733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608" y="836712"/>
            <a:ext cx="7498080" cy="580926"/>
          </a:xfrm>
        </p:spPr>
        <p:txBody>
          <a:bodyPr>
            <a:noAutofit/>
          </a:bodyPr>
          <a:lstStyle/>
          <a:p>
            <a:pPr lvl="0" algn="ctr"/>
            <a:r>
              <a:rPr lang="ru-RU" sz="2400" b="1" cap="all" dirty="0">
                <a:ln w="9000" cmpd="sng"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Народные художественные промыслы</a:t>
            </a:r>
            <a:br>
              <a:rPr lang="ru-RU" sz="2400" b="1" dirty="0">
                <a:solidFill>
                  <a:schemeClr val="tx2">
                    <a:lumMod val="75000"/>
                  </a:schemeClr>
                </a:solidFill>
              </a:rPr>
            </a:br>
            <a:endParaRPr lang="ru-RU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</p:nvPr>
        </p:nvGraphicFramePr>
        <p:xfrm>
          <a:off x="2959100" y="1447800"/>
          <a:ext cx="7499350" cy="493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75720" y="3356992"/>
            <a:ext cx="45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Художественная обработка камня, металла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712" y="515719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Узорное ткачество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3712" y="566124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Ковроделие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608" y="620688"/>
            <a:ext cx="7498080" cy="796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Роспись по дереву</a:t>
            </a:r>
            <a:br>
              <a:rPr lang="ru-RU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Например:</a:t>
            </a:r>
          </a:p>
          <a:p>
            <a:pPr algn="just"/>
            <a:r>
              <a:rPr lang="ru-RU" sz="2000" b="1" dirty="0"/>
              <a:t>В. С. Кузин «Изобразительное искусство» </a:t>
            </a:r>
          </a:p>
          <a:p>
            <a:pPr algn="just"/>
            <a:r>
              <a:rPr lang="ru-RU" sz="1800" dirty="0"/>
              <a:t>(1 класс) «Летняя сказка зимой» ознакомление с городецкой росписью</a:t>
            </a:r>
          </a:p>
          <a:p>
            <a:pPr algn="just"/>
            <a:r>
              <a:rPr lang="ru-RU" sz="1800" dirty="0"/>
              <a:t>(2 класс) «осенний узор» ознакомление с росписи </a:t>
            </a:r>
            <a:r>
              <a:rPr lang="ru-RU" sz="1800" dirty="0" err="1"/>
              <a:t>Полхов</a:t>
            </a:r>
            <a:r>
              <a:rPr lang="ru-RU" sz="1800" dirty="0"/>
              <a:t> – Майдан, «Наряд для матрешки», «Цветочный узор в круге» золотая Хохлома</a:t>
            </a:r>
          </a:p>
          <a:p>
            <a:pPr algn="just"/>
            <a:r>
              <a:rPr lang="ru-RU" sz="1800" dirty="0"/>
              <a:t>(3 класс) «Роспись кухонной доски» Городец, Хохлома и др.</a:t>
            </a:r>
          </a:p>
          <a:p>
            <a:pPr algn="just"/>
            <a:r>
              <a:rPr lang="ru-RU" sz="2000" b="1" dirty="0"/>
              <a:t>Б. М. </a:t>
            </a:r>
            <a:r>
              <a:rPr lang="ru-RU" sz="2000" b="1" dirty="0" err="1"/>
              <a:t>Неменский</a:t>
            </a:r>
            <a:r>
              <a:rPr lang="ru-RU" sz="2000" b="1" dirty="0"/>
              <a:t> «Изобразительное искусство и художественный труд»</a:t>
            </a:r>
          </a:p>
          <a:p>
            <a:pPr algn="just"/>
            <a:r>
              <a:rPr lang="ru-RU" sz="1800" dirty="0"/>
              <a:t>(4 класс) 1 блок «Искусство твоего народа»</a:t>
            </a:r>
          </a:p>
          <a:p>
            <a:pPr algn="just"/>
            <a:r>
              <a:rPr lang="ru-RU" sz="1800" dirty="0"/>
              <a:t>(5 класс)  «Народные промыслы, их истоки и современное развитие» Городец, Хохлома, Матрешка и др.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63552" y="642918"/>
            <a:ext cx="9433048" cy="2930098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Дерево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- биологически близкий для человека материал. Украшенные росписью изделия из дерева создают исключительный комфорт в жизни человека, несут особое тепло и богатство творческих решений.</a:t>
            </a:r>
          </a:p>
          <a:p>
            <a:pPr algn="just">
              <a:buNone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  Изделия из дерева с художественной росписью являются прекрасными сувенирами и подарками.</a:t>
            </a:r>
          </a:p>
          <a:p>
            <a:pPr algn="just">
              <a:buNone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153" t="6452" r="4641" b="8194"/>
          <a:stretch>
            <a:fillRect/>
          </a:stretch>
        </p:blipFill>
        <p:spPr bwMode="auto">
          <a:xfrm>
            <a:off x="3287688" y="3140969"/>
            <a:ext cx="3384376" cy="281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4112" y="3140968"/>
            <a:ext cx="3024336" cy="2721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>
                <a:hlinkClick r:id="rId2" action="ppaction://hlinksldjump"/>
              </a:rPr>
              <a:t>Виды росписи</a:t>
            </a:r>
            <a:endParaRPr lang="ru-RU" sz="3600" dirty="0">
              <a:hlinkClick r:id="rId3" action="ppaction://hlinksldjump"/>
            </a:endParaRPr>
          </a:p>
          <a:p>
            <a:r>
              <a:rPr lang="ru-RU" sz="3600" dirty="0">
                <a:hlinkClick r:id="rId3" action="ppaction://hlinksldjump"/>
              </a:rPr>
              <a:t>Предварительная обработка</a:t>
            </a:r>
            <a:endParaRPr lang="ru-RU" sz="3600" dirty="0"/>
          </a:p>
          <a:p>
            <a:r>
              <a:rPr lang="ru-RU" sz="3600" dirty="0">
                <a:hlinkClick r:id="rId4" action="ppaction://hlinksldjump"/>
              </a:rPr>
              <a:t>Процесс росписи</a:t>
            </a:r>
            <a:endParaRPr lang="ru-RU" sz="3600" dirty="0"/>
          </a:p>
          <a:p>
            <a:r>
              <a:rPr lang="ru-RU" sz="3600" dirty="0">
                <a:hlinkClick r:id="" action="ppaction://noaction"/>
              </a:rPr>
              <a:t>Отделка</a:t>
            </a:r>
            <a:endParaRPr lang="en-US" sz="3600" dirty="0"/>
          </a:p>
          <a:p>
            <a:r>
              <a:rPr lang="ru-RU" sz="3600" dirty="0">
                <a:hlinkClick r:id="" action="ppaction://noaction"/>
              </a:rPr>
              <a:t>Пример росписи матрешки</a:t>
            </a:r>
            <a:endParaRPr lang="en-US" sz="3600" dirty="0"/>
          </a:p>
          <a:p>
            <a:endParaRPr lang="ru-RU" sz="3600" dirty="0"/>
          </a:p>
          <a:p>
            <a:pPr>
              <a:buNone/>
            </a:pPr>
            <a:endParaRPr lang="ru-RU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Хохломская роспись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  <a:hlinkClick r:id="rId3" action="ppaction://hlinksldjump"/>
              </a:rPr>
              <a:t>Городецкая роспись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Мезенская роспись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err="1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Полхов</a:t>
            </a:r>
            <a:r>
              <a:rPr lang="ru-RU" dirty="0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 - </a:t>
            </a:r>
            <a:r>
              <a:rPr lang="ru-RU" dirty="0" err="1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Майданская</a:t>
            </a:r>
            <a:r>
              <a:rPr lang="ru-RU" dirty="0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 роспись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Управляющая кнопка: назад 3">
            <a:hlinkClick r:id="rId6" action="ppaction://hlinksldjump" highlightClick="1"/>
          </p:cNvPr>
          <p:cNvSpPr/>
          <p:nvPr/>
        </p:nvSpPr>
        <p:spPr>
          <a:xfrm>
            <a:off x="2567608" y="5877272"/>
            <a:ext cx="648072" cy="68237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64591616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47729" y="1844824"/>
            <a:ext cx="5441789" cy="3929090"/>
          </a:xfrm>
        </p:spPr>
      </p:pic>
      <p:sp>
        <p:nvSpPr>
          <p:cNvPr id="4" name="Прямоугольник 3"/>
          <p:cNvSpPr/>
          <p:nvPr/>
        </p:nvSpPr>
        <p:spPr>
          <a:xfrm>
            <a:off x="3309918" y="285728"/>
            <a:ext cx="6552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Хохломская роспись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847528" y="642918"/>
            <a:ext cx="8610160" cy="5605482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Хохлома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- старинный русский народный промысел. Свое название хохломской промысел получил от крупного торгового села Хохлома Нижегородской губернии, в которое из близлежащих деревень свозили деревянные изделия на продажу. Для хохломского промысла характерна оригинальная техника окраски дерева в золотистый цвет без применения золота. Промысел родился в середине XVII века. Основные приемы изготовления хохломы с тех пор почти не изменились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432</TotalTime>
  <Words>1573</Words>
  <Application>Microsoft Office PowerPoint</Application>
  <PresentationFormat>Широкоэкранный</PresentationFormat>
  <Paragraphs>81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Calibri</vt:lpstr>
      <vt:lpstr>Corbel</vt:lpstr>
      <vt:lpstr>Gill Sans MT</vt:lpstr>
      <vt:lpstr>Times New Roman</vt:lpstr>
      <vt:lpstr>Verdana</vt:lpstr>
      <vt:lpstr>Wingdings 2</vt:lpstr>
      <vt:lpstr>Солнцестояние</vt:lpstr>
      <vt:lpstr>Методика преподавания декоративно-прикладного искусства </vt:lpstr>
      <vt:lpstr>Народные художественные промыслы  </vt:lpstr>
      <vt:lpstr>Народные художественные промыслы </vt:lpstr>
      <vt:lpstr>Роспись по дереву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Матрешка</vt:lpstr>
      <vt:lpstr>Семеновская матрешка </vt:lpstr>
      <vt:lpstr>Вятские матрешки </vt:lpstr>
      <vt:lpstr>Майданская матрешка </vt:lpstr>
      <vt:lpstr>Авторская матрёшка</vt:lpstr>
      <vt:lpstr>Тверская матрешка. 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Бакиева Ольга Афанасьевна</cp:lastModifiedBy>
  <cp:revision>51</cp:revision>
  <dcterms:created xsi:type="dcterms:W3CDTF">2012-05-16T17:38:23Z</dcterms:created>
  <dcterms:modified xsi:type="dcterms:W3CDTF">2022-03-22T16:12:58Z</dcterms:modified>
</cp:coreProperties>
</file>